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7" r:id="rId9"/>
    <p:sldId id="272" r:id="rId10"/>
    <p:sldId id="268" r:id="rId11"/>
    <p:sldId id="271" r:id="rId12"/>
    <p:sldId id="269" r:id="rId13"/>
    <p:sldId id="265" r:id="rId14"/>
    <p:sldId id="266" r:id="rId15"/>
    <p:sldId id="273" r:id="rId16"/>
    <p:sldId id="278" r:id="rId17"/>
    <p:sldId id="274" r:id="rId18"/>
    <p:sldId id="277" r:id="rId19"/>
    <p:sldId id="295" r:id="rId20"/>
    <p:sldId id="296" r:id="rId21"/>
    <p:sldId id="297" r:id="rId22"/>
    <p:sldId id="294" r:id="rId23"/>
    <p:sldId id="279" r:id="rId24"/>
    <p:sldId id="280" r:id="rId25"/>
    <p:sldId id="286" r:id="rId26"/>
    <p:sldId id="276" r:id="rId27"/>
    <p:sldId id="284" r:id="rId28"/>
    <p:sldId id="288" r:id="rId29"/>
    <p:sldId id="289" r:id="rId30"/>
    <p:sldId id="290" r:id="rId31"/>
    <p:sldId id="291" r:id="rId32"/>
    <p:sldId id="292" r:id="rId33"/>
    <p:sldId id="293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93109B3-6EF2-0344-9876-480197E2467C}">
          <p14:sldIdLst>
            <p14:sldId id="256"/>
            <p14:sldId id="257"/>
          </p14:sldIdLst>
        </p14:section>
        <p14:section name="Untitled Section" id="{A51ABD39-B410-8342-9938-7C9578525A1C}">
          <p14:sldIdLst>
            <p14:sldId id="260"/>
            <p14:sldId id="261"/>
            <p14:sldId id="262"/>
            <p14:sldId id="263"/>
            <p14:sldId id="264"/>
            <p14:sldId id="267"/>
            <p14:sldId id="272"/>
            <p14:sldId id="268"/>
            <p14:sldId id="271"/>
            <p14:sldId id="269"/>
            <p14:sldId id="265"/>
            <p14:sldId id="266"/>
            <p14:sldId id="273"/>
            <p14:sldId id="278"/>
            <p14:sldId id="274"/>
            <p14:sldId id="277"/>
            <p14:sldId id="295"/>
            <p14:sldId id="296"/>
            <p14:sldId id="297"/>
            <p14:sldId id="294"/>
            <p14:sldId id="279"/>
            <p14:sldId id="280"/>
            <p14:sldId id="286"/>
            <p14:sldId id="276"/>
            <p14:sldId id="284"/>
            <p14:sldId id="288"/>
            <p14:sldId id="289"/>
            <p14:sldId id="290"/>
            <p14:sldId id="291"/>
            <p14:sldId id="292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BAD06D-D1D8-D74D-A4A5-EBFFE9DAD8FF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0126E9-4883-2449-8EB9-34044FEB56FA}">
      <dgm:prSet phldrT="[Text]"/>
      <dgm:spPr/>
      <dgm:t>
        <a:bodyPr/>
        <a:lstStyle/>
        <a:p>
          <a:r>
            <a:rPr lang="uk-UA" dirty="0" smtClean="0"/>
            <a:t>Форма запиту</a:t>
          </a:r>
          <a:endParaRPr lang="en-US" dirty="0"/>
        </a:p>
      </dgm:t>
    </dgm:pt>
    <dgm:pt modelId="{6804B3F1-3F44-894E-A9E4-D80A528EE26E}" type="parTrans" cxnId="{69F45FAA-C59D-6446-9273-36AE1B58FEE0}">
      <dgm:prSet/>
      <dgm:spPr/>
      <dgm:t>
        <a:bodyPr/>
        <a:lstStyle/>
        <a:p>
          <a:endParaRPr lang="en-US"/>
        </a:p>
      </dgm:t>
    </dgm:pt>
    <dgm:pt modelId="{4FC0DD08-3FD1-DE44-A151-C0C51071DC83}" type="sibTrans" cxnId="{69F45FAA-C59D-6446-9273-36AE1B58FEE0}">
      <dgm:prSet/>
      <dgm:spPr/>
      <dgm:t>
        <a:bodyPr/>
        <a:lstStyle/>
        <a:p>
          <a:endParaRPr lang="en-US"/>
        </a:p>
      </dgm:t>
    </dgm:pt>
    <dgm:pt modelId="{F4F1DCCD-A3A2-0F43-93A1-6EBD81FBDCDE}">
      <dgm:prSet phldrT="[Text]"/>
      <dgm:spPr/>
      <dgm:t>
        <a:bodyPr/>
        <a:lstStyle/>
        <a:p>
          <a:r>
            <a:rPr lang="uk-UA" dirty="0" smtClean="0"/>
            <a:t>письмова</a:t>
          </a:r>
          <a:endParaRPr lang="en-US" dirty="0"/>
        </a:p>
      </dgm:t>
    </dgm:pt>
    <dgm:pt modelId="{F45BA2F8-7AA6-F04E-9082-5ECBC96F1FD2}" type="parTrans" cxnId="{53DFDE2E-FEF0-604C-9738-80556459A803}">
      <dgm:prSet/>
      <dgm:spPr/>
      <dgm:t>
        <a:bodyPr/>
        <a:lstStyle/>
        <a:p>
          <a:endParaRPr lang="en-US"/>
        </a:p>
      </dgm:t>
    </dgm:pt>
    <dgm:pt modelId="{C80F9072-45F5-1843-B972-663EEFB2B6AF}" type="sibTrans" cxnId="{53DFDE2E-FEF0-604C-9738-80556459A803}">
      <dgm:prSet/>
      <dgm:spPr/>
      <dgm:t>
        <a:bodyPr/>
        <a:lstStyle/>
        <a:p>
          <a:endParaRPr lang="en-US"/>
        </a:p>
      </dgm:t>
    </dgm:pt>
    <dgm:pt modelId="{9EF17C89-0E2F-A641-A295-6B31D5287440}">
      <dgm:prSet phldrT="[Text]"/>
      <dgm:spPr/>
      <dgm:t>
        <a:bodyPr/>
        <a:lstStyle/>
        <a:p>
          <a:r>
            <a:rPr lang="uk-UA" dirty="0" smtClean="0"/>
            <a:t>в електронному вигляді</a:t>
          </a:r>
          <a:endParaRPr lang="en-US" dirty="0"/>
        </a:p>
      </dgm:t>
    </dgm:pt>
    <dgm:pt modelId="{ED5CFC0B-EEAF-9E4D-95FB-223D8BCECA35}" type="parTrans" cxnId="{CDF421B8-BB07-1047-91F5-EFB7D598C22C}">
      <dgm:prSet/>
      <dgm:spPr/>
      <dgm:t>
        <a:bodyPr/>
        <a:lstStyle/>
        <a:p>
          <a:endParaRPr lang="en-US"/>
        </a:p>
      </dgm:t>
    </dgm:pt>
    <dgm:pt modelId="{16A1F515-708C-C347-8861-5EDCEA651EEF}" type="sibTrans" cxnId="{CDF421B8-BB07-1047-91F5-EFB7D598C22C}">
      <dgm:prSet/>
      <dgm:spPr/>
      <dgm:t>
        <a:bodyPr/>
        <a:lstStyle/>
        <a:p>
          <a:endParaRPr lang="en-US"/>
        </a:p>
      </dgm:t>
    </dgm:pt>
    <dgm:pt modelId="{5B144667-5305-D74F-9BE9-E69F9FFCBA33}">
      <dgm:prSet phldrT="[Text]"/>
      <dgm:spPr/>
      <dgm:t>
        <a:bodyPr/>
        <a:lstStyle/>
        <a:p>
          <a:r>
            <a:rPr lang="uk-UA" dirty="0" smtClean="0"/>
            <a:t>поштою</a:t>
          </a:r>
          <a:endParaRPr lang="en-US" dirty="0"/>
        </a:p>
      </dgm:t>
    </dgm:pt>
    <dgm:pt modelId="{0EADDAFD-73B6-164A-8CF5-D58F0AAE1B83}" type="parTrans" cxnId="{4173284E-422D-AC41-AF50-678C47D5648A}">
      <dgm:prSet/>
      <dgm:spPr/>
      <dgm:t>
        <a:bodyPr/>
        <a:lstStyle/>
        <a:p>
          <a:endParaRPr lang="en-US"/>
        </a:p>
      </dgm:t>
    </dgm:pt>
    <dgm:pt modelId="{672BA032-3B43-4B44-B431-10F0027A22EB}" type="sibTrans" cxnId="{4173284E-422D-AC41-AF50-678C47D5648A}">
      <dgm:prSet/>
      <dgm:spPr/>
      <dgm:t>
        <a:bodyPr/>
        <a:lstStyle/>
        <a:p>
          <a:endParaRPr lang="en-US"/>
        </a:p>
      </dgm:t>
    </dgm:pt>
    <dgm:pt modelId="{A6C35943-7EC0-4940-9DEB-21368028FBA1}">
      <dgm:prSet phldrT="[Text]"/>
      <dgm:spPr/>
      <dgm:t>
        <a:bodyPr/>
        <a:lstStyle/>
        <a:p>
          <a:r>
            <a:rPr lang="uk-UA" dirty="0" smtClean="0"/>
            <a:t>усна</a:t>
          </a:r>
          <a:endParaRPr lang="en-US" dirty="0"/>
        </a:p>
      </dgm:t>
    </dgm:pt>
    <dgm:pt modelId="{0FF24D06-099A-5C43-BCB5-021C474F0E3A}" type="parTrans" cxnId="{EB9B5FDD-93ED-F74C-A48D-6BD9DF2243D4}">
      <dgm:prSet/>
      <dgm:spPr/>
      <dgm:t>
        <a:bodyPr/>
        <a:lstStyle/>
        <a:p>
          <a:endParaRPr lang="en-US"/>
        </a:p>
      </dgm:t>
    </dgm:pt>
    <dgm:pt modelId="{57CCE835-AE2A-F14B-A593-ADB5630D3B29}" type="sibTrans" cxnId="{EB9B5FDD-93ED-F74C-A48D-6BD9DF2243D4}">
      <dgm:prSet/>
      <dgm:spPr/>
      <dgm:t>
        <a:bodyPr/>
        <a:lstStyle/>
        <a:p>
          <a:endParaRPr lang="en-US"/>
        </a:p>
      </dgm:t>
    </dgm:pt>
    <dgm:pt modelId="{37FB0F4B-6424-4244-AD1C-AF77BD393098}">
      <dgm:prSet phldrT="[Text]"/>
      <dgm:spPr/>
      <dgm:t>
        <a:bodyPr/>
        <a:lstStyle/>
        <a:p>
          <a:r>
            <a:rPr lang="uk-UA" dirty="0" smtClean="0"/>
            <a:t>особисто/телефоном</a:t>
          </a:r>
          <a:endParaRPr lang="en-US" dirty="0"/>
        </a:p>
      </dgm:t>
    </dgm:pt>
    <dgm:pt modelId="{F98C06AF-94F4-ED4E-B572-D020386048F7}" type="parTrans" cxnId="{2FD4F97B-2078-B74C-9A6B-603AB6E9DE99}">
      <dgm:prSet/>
      <dgm:spPr/>
      <dgm:t>
        <a:bodyPr/>
        <a:lstStyle/>
        <a:p>
          <a:endParaRPr lang="en-US"/>
        </a:p>
      </dgm:t>
    </dgm:pt>
    <dgm:pt modelId="{B577F918-6D70-FF45-B1CF-23B14EDC7029}" type="sibTrans" cxnId="{2FD4F97B-2078-B74C-9A6B-603AB6E9DE99}">
      <dgm:prSet/>
      <dgm:spPr/>
      <dgm:t>
        <a:bodyPr/>
        <a:lstStyle/>
        <a:p>
          <a:endParaRPr lang="en-US"/>
        </a:p>
      </dgm:t>
    </dgm:pt>
    <dgm:pt modelId="{06C7000A-1831-FD47-BC62-E297A3715EAB}" type="pres">
      <dgm:prSet presAssocID="{FABAD06D-D1D8-D74D-A4A5-EBFFE9DAD8F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7C89D2-2796-0E4F-AD95-A1784525744C}" type="pres">
      <dgm:prSet presAssocID="{A50126E9-4883-2449-8EB9-34044FEB56FA}" presName="hierRoot1" presStyleCnt="0"/>
      <dgm:spPr/>
    </dgm:pt>
    <dgm:pt modelId="{5FFDE7A8-C64F-4545-97B5-ACEDE1CBD44A}" type="pres">
      <dgm:prSet presAssocID="{A50126E9-4883-2449-8EB9-34044FEB56FA}" presName="composite" presStyleCnt="0"/>
      <dgm:spPr/>
    </dgm:pt>
    <dgm:pt modelId="{4A87359B-A85E-2542-9FD5-18B201027A80}" type="pres">
      <dgm:prSet presAssocID="{A50126E9-4883-2449-8EB9-34044FEB56FA}" presName="background" presStyleLbl="node0" presStyleIdx="0" presStyleCnt="1"/>
      <dgm:spPr/>
    </dgm:pt>
    <dgm:pt modelId="{538D94E5-8C92-CB4A-A20D-F3E9C92CF027}" type="pres">
      <dgm:prSet presAssocID="{A50126E9-4883-2449-8EB9-34044FEB56F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55C7E5-F7CC-4846-82CE-6DE6B24BED4D}" type="pres">
      <dgm:prSet presAssocID="{A50126E9-4883-2449-8EB9-34044FEB56FA}" presName="hierChild2" presStyleCnt="0"/>
      <dgm:spPr/>
    </dgm:pt>
    <dgm:pt modelId="{C0E4ADBB-8F72-DB4C-9074-4A515A19B4D8}" type="pres">
      <dgm:prSet presAssocID="{F45BA2F8-7AA6-F04E-9082-5ECBC96F1FD2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0004EA7-92D4-064C-A657-3D0FB06042F3}" type="pres">
      <dgm:prSet presAssocID="{F4F1DCCD-A3A2-0F43-93A1-6EBD81FBDCDE}" presName="hierRoot2" presStyleCnt="0"/>
      <dgm:spPr/>
    </dgm:pt>
    <dgm:pt modelId="{E87805B2-DAC5-F241-99B7-0D03CEA948C5}" type="pres">
      <dgm:prSet presAssocID="{F4F1DCCD-A3A2-0F43-93A1-6EBD81FBDCDE}" presName="composite2" presStyleCnt="0"/>
      <dgm:spPr/>
    </dgm:pt>
    <dgm:pt modelId="{8AB8BE1E-80E0-C042-8A77-04291122C50B}" type="pres">
      <dgm:prSet presAssocID="{F4F1DCCD-A3A2-0F43-93A1-6EBD81FBDCDE}" presName="background2" presStyleLbl="node2" presStyleIdx="0" presStyleCnt="2"/>
      <dgm:spPr/>
    </dgm:pt>
    <dgm:pt modelId="{30603755-2019-E649-94CB-476B6E42F3B1}" type="pres">
      <dgm:prSet presAssocID="{F4F1DCCD-A3A2-0F43-93A1-6EBD81FBDCD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6ABE00-A95F-164B-BF5C-5A0CC7ED337A}" type="pres">
      <dgm:prSet presAssocID="{F4F1DCCD-A3A2-0F43-93A1-6EBD81FBDCDE}" presName="hierChild3" presStyleCnt="0"/>
      <dgm:spPr/>
    </dgm:pt>
    <dgm:pt modelId="{700C6F11-AD50-BC4D-BB4E-352896934309}" type="pres">
      <dgm:prSet presAssocID="{ED5CFC0B-EEAF-9E4D-95FB-223D8BCECA35}" presName="Name17" presStyleLbl="parChTrans1D3" presStyleIdx="0" presStyleCnt="3"/>
      <dgm:spPr/>
      <dgm:t>
        <a:bodyPr/>
        <a:lstStyle/>
        <a:p>
          <a:endParaRPr lang="ru-RU"/>
        </a:p>
      </dgm:t>
    </dgm:pt>
    <dgm:pt modelId="{2F883148-347C-E74F-A699-0085109F582D}" type="pres">
      <dgm:prSet presAssocID="{9EF17C89-0E2F-A641-A295-6B31D5287440}" presName="hierRoot3" presStyleCnt="0"/>
      <dgm:spPr/>
    </dgm:pt>
    <dgm:pt modelId="{0A174CEB-A0A6-2C43-B612-36263F6F63E9}" type="pres">
      <dgm:prSet presAssocID="{9EF17C89-0E2F-A641-A295-6B31D5287440}" presName="composite3" presStyleCnt="0"/>
      <dgm:spPr/>
    </dgm:pt>
    <dgm:pt modelId="{8C325CCA-FEA4-8D42-80F1-8713E8E55895}" type="pres">
      <dgm:prSet presAssocID="{9EF17C89-0E2F-A641-A295-6B31D5287440}" presName="background3" presStyleLbl="node3" presStyleIdx="0" presStyleCnt="3"/>
      <dgm:spPr/>
    </dgm:pt>
    <dgm:pt modelId="{78B876A6-7200-514C-A4EA-884D66FC024E}" type="pres">
      <dgm:prSet presAssocID="{9EF17C89-0E2F-A641-A295-6B31D5287440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5F3DF4-FF92-6746-8647-1D9A22F06C0F}" type="pres">
      <dgm:prSet presAssocID="{9EF17C89-0E2F-A641-A295-6B31D5287440}" presName="hierChild4" presStyleCnt="0"/>
      <dgm:spPr/>
    </dgm:pt>
    <dgm:pt modelId="{19CE08C2-F88A-FD4E-ADC0-E23939D4EAAA}" type="pres">
      <dgm:prSet presAssocID="{0EADDAFD-73B6-164A-8CF5-D58F0AAE1B83}" presName="Name17" presStyleLbl="parChTrans1D3" presStyleIdx="1" presStyleCnt="3"/>
      <dgm:spPr/>
      <dgm:t>
        <a:bodyPr/>
        <a:lstStyle/>
        <a:p>
          <a:endParaRPr lang="ru-RU"/>
        </a:p>
      </dgm:t>
    </dgm:pt>
    <dgm:pt modelId="{26137EFA-45E9-104A-9EC0-F428CF1E964E}" type="pres">
      <dgm:prSet presAssocID="{5B144667-5305-D74F-9BE9-E69F9FFCBA33}" presName="hierRoot3" presStyleCnt="0"/>
      <dgm:spPr/>
    </dgm:pt>
    <dgm:pt modelId="{590D4FB9-5ADB-C44D-A927-431E55E42873}" type="pres">
      <dgm:prSet presAssocID="{5B144667-5305-D74F-9BE9-E69F9FFCBA33}" presName="composite3" presStyleCnt="0"/>
      <dgm:spPr/>
    </dgm:pt>
    <dgm:pt modelId="{3BA9C05B-1EC3-BD47-A148-C99BADE254D8}" type="pres">
      <dgm:prSet presAssocID="{5B144667-5305-D74F-9BE9-E69F9FFCBA33}" presName="background3" presStyleLbl="node3" presStyleIdx="1" presStyleCnt="3"/>
      <dgm:spPr/>
    </dgm:pt>
    <dgm:pt modelId="{A01C546D-BFED-384D-8E33-FAAC1B103CD1}" type="pres">
      <dgm:prSet presAssocID="{5B144667-5305-D74F-9BE9-E69F9FFCBA33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6B6C7C-A828-9C41-AF98-5DCD90F52A93}" type="pres">
      <dgm:prSet presAssocID="{5B144667-5305-D74F-9BE9-E69F9FFCBA33}" presName="hierChild4" presStyleCnt="0"/>
      <dgm:spPr/>
    </dgm:pt>
    <dgm:pt modelId="{AF1CA3FC-C56A-644D-9221-EDA60BB9815A}" type="pres">
      <dgm:prSet presAssocID="{0FF24D06-099A-5C43-BCB5-021C474F0E3A}" presName="Name10" presStyleLbl="parChTrans1D2" presStyleIdx="1" presStyleCnt="2"/>
      <dgm:spPr/>
      <dgm:t>
        <a:bodyPr/>
        <a:lstStyle/>
        <a:p>
          <a:endParaRPr lang="ru-RU"/>
        </a:p>
      </dgm:t>
    </dgm:pt>
    <dgm:pt modelId="{13DDB5D3-FF5E-614F-AB48-A48BF0749FA0}" type="pres">
      <dgm:prSet presAssocID="{A6C35943-7EC0-4940-9DEB-21368028FBA1}" presName="hierRoot2" presStyleCnt="0"/>
      <dgm:spPr/>
    </dgm:pt>
    <dgm:pt modelId="{2489F1DE-DAED-9D4D-9135-1F80E1D7D9D1}" type="pres">
      <dgm:prSet presAssocID="{A6C35943-7EC0-4940-9DEB-21368028FBA1}" presName="composite2" presStyleCnt="0"/>
      <dgm:spPr/>
    </dgm:pt>
    <dgm:pt modelId="{A10435F8-3DF4-6840-B6A3-8515A3BA8406}" type="pres">
      <dgm:prSet presAssocID="{A6C35943-7EC0-4940-9DEB-21368028FBA1}" presName="background2" presStyleLbl="node2" presStyleIdx="1" presStyleCnt="2"/>
      <dgm:spPr/>
    </dgm:pt>
    <dgm:pt modelId="{03998BD0-9292-2D42-B0DA-D5108B8C2D55}" type="pres">
      <dgm:prSet presAssocID="{A6C35943-7EC0-4940-9DEB-21368028FBA1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E78627-3DD5-2E48-9846-EDD51CE40238}" type="pres">
      <dgm:prSet presAssocID="{A6C35943-7EC0-4940-9DEB-21368028FBA1}" presName="hierChild3" presStyleCnt="0"/>
      <dgm:spPr/>
    </dgm:pt>
    <dgm:pt modelId="{274174D8-ACBE-454C-8065-C45EB0F70835}" type="pres">
      <dgm:prSet presAssocID="{F98C06AF-94F4-ED4E-B572-D020386048F7}" presName="Name17" presStyleLbl="parChTrans1D3" presStyleIdx="2" presStyleCnt="3"/>
      <dgm:spPr/>
      <dgm:t>
        <a:bodyPr/>
        <a:lstStyle/>
        <a:p>
          <a:endParaRPr lang="ru-RU"/>
        </a:p>
      </dgm:t>
    </dgm:pt>
    <dgm:pt modelId="{7726B6D6-49C3-8346-B22E-27EE31A7E29D}" type="pres">
      <dgm:prSet presAssocID="{37FB0F4B-6424-4244-AD1C-AF77BD393098}" presName="hierRoot3" presStyleCnt="0"/>
      <dgm:spPr/>
    </dgm:pt>
    <dgm:pt modelId="{62B949E6-4165-9F4D-A23B-D6E2B32D9DB2}" type="pres">
      <dgm:prSet presAssocID="{37FB0F4B-6424-4244-AD1C-AF77BD393098}" presName="composite3" presStyleCnt="0"/>
      <dgm:spPr/>
    </dgm:pt>
    <dgm:pt modelId="{F3BD4064-E61A-6E49-9C34-6F1F5C731F2C}" type="pres">
      <dgm:prSet presAssocID="{37FB0F4B-6424-4244-AD1C-AF77BD393098}" presName="background3" presStyleLbl="node3" presStyleIdx="2" presStyleCnt="3"/>
      <dgm:spPr/>
    </dgm:pt>
    <dgm:pt modelId="{890F3C52-A900-6D46-B11B-583F84E9AD93}" type="pres">
      <dgm:prSet presAssocID="{37FB0F4B-6424-4244-AD1C-AF77BD393098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4FA4D2-783C-7A46-8056-BCCADB3E0B14}" type="pres">
      <dgm:prSet presAssocID="{37FB0F4B-6424-4244-AD1C-AF77BD393098}" presName="hierChild4" presStyleCnt="0"/>
      <dgm:spPr/>
    </dgm:pt>
  </dgm:ptLst>
  <dgm:cxnLst>
    <dgm:cxn modelId="{69F45FAA-C59D-6446-9273-36AE1B58FEE0}" srcId="{FABAD06D-D1D8-D74D-A4A5-EBFFE9DAD8FF}" destId="{A50126E9-4883-2449-8EB9-34044FEB56FA}" srcOrd="0" destOrd="0" parTransId="{6804B3F1-3F44-894E-A9E4-D80A528EE26E}" sibTransId="{4FC0DD08-3FD1-DE44-A151-C0C51071DC83}"/>
    <dgm:cxn modelId="{EE29BB2F-E639-084B-8B3F-4ECF0EEB8AD0}" type="presOf" srcId="{FABAD06D-D1D8-D74D-A4A5-EBFFE9DAD8FF}" destId="{06C7000A-1831-FD47-BC62-E297A3715EAB}" srcOrd="0" destOrd="0" presId="urn:microsoft.com/office/officeart/2005/8/layout/hierarchy1"/>
    <dgm:cxn modelId="{4C0B325A-0FBA-2A46-AE4F-1F1F1E173752}" type="presOf" srcId="{37FB0F4B-6424-4244-AD1C-AF77BD393098}" destId="{890F3C52-A900-6D46-B11B-583F84E9AD93}" srcOrd="0" destOrd="0" presId="urn:microsoft.com/office/officeart/2005/8/layout/hierarchy1"/>
    <dgm:cxn modelId="{C2EF35AC-5BAF-2944-8D51-6D7F7FEDFA38}" type="presOf" srcId="{A6C35943-7EC0-4940-9DEB-21368028FBA1}" destId="{03998BD0-9292-2D42-B0DA-D5108B8C2D55}" srcOrd="0" destOrd="0" presId="urn:microsoft.com/office/officeart/2005/8/layout/hierarchy1"/>
    <dgm:cxn modelId="{EB9B5FDD-93ED-F74C-A48D-6BD9DF2243D4}" srcId="{A50126E9-4883-2449-8EB9-34044FEB56FA}" destId="{A6C35943-7EC0-4940-9DEB-21368028FBA1}" srcOrd="1" destOrd="0" parTransId="{0FF24D06-099A-5C43-BCB5-021C474F0E3A}" sibTransId="{57CCE835-AE2A-F14B-A593-ADB5630D3B29}"/>
    <dgm:cxn modelId="{4173284E-422D-AC41-AF50-678C47D5648A}" srcId="{F4F1DCCD-A3A2-0F43-93A1-6EBD81FBDCDE}" destId="{5B144667-5305-D74F-9BE9-E69F9FFCBA33}" srcOrd="1" destOrd="0" parTransId="{0EADDAFD-73B6-164A-8CF5-D58F0AAE1B83}" sibTransId="{672BA032-3B43-4B44-B431-10F0027A22EB}"/>
    <dgm:cxn modelId="{91A4AF41-CD21-7244-B197-B8B6F737B6F9}" type="presOf" srcId="{0EADDAFD-73B6-164A-8CF5-D58F0AAE1B83}" destId="{19CE08C2-F88A-FD4E-ADC0-E23939D4EAAA}" srcOrd="0" destOrd="0" presId="urn:microsoft.com/office/officeart/2005/8/layout/hierarchy1"/>
    <dgm:cxn modelId="{53DFDE2E-FEF0-604C-9738-80556459A803}" srcId="{A50126E9-4883-2449-8EB9-34044FEB56FA}" destId="{F4F1DCCD-A3A2-0F43-93A1-6EBD81FBDCDE}" srcOrd="0" destOrd="0" parTransId="{F45BA2F8-7AA6-F04E-9082-5ECBC96F1FD2}" sibTransId="{C80F9072-45F5-1843-B972-663EEFB2B6AF}"/>
    <dgm:cxn modelId="{24C78353-B382-5243-8650-D6A53B71C2B2}" type="presOf" srcId="{9EF17C89-0E2F-A641-A295-6B31D5287440}" destId="{78B876A6-7200-514C-A4EA-884D66FC024E}" srcOrd="0" destOrd="0" presId="urn:microsoft.com/office/officeart/2005/8/layout/hierarchy1"/>
    <dgm:cxn modelId="{CDF421B8-BB07-1047-91F5-EFB7D598C22C}" srcId="{F4F1DCCD-A3A2-0F43-93A1-6EBD81FBDCDE}" destId="{9EF17C89-0E2F-A641-A295-6B31D5287440}" srcOrd="0" destOrd="0" parTransId="{ED5CFC0B-EEAF-9E4D-95FB-223D8BCECA35}" sibTransId="{16A1F515-708C-C347-8861-5EDCEA651EEF}"/>
    <dgm:cxn modelId="{E4C929C8-90AE-1749-AE00-6681C6CAB8E0}" type="presOf" srcId="{5B144667-5305-D74F-9BE9-E69F9FFCBA33}" destId="{A01C546D-BFED-384D-8E33-FAAC1B103CD1}" srcOrd="0" destOrd="0" presId="urn:microsoft.com/office/officeart/2005/8/layout/hierarchy1"/>
    <dgm:cxn modelId="{35A05D8F-6183-5C40-B4CB-2DB15164EAAA}" type="presOf" srcId="{ED5CFC0B-EEAF-9E4D-95FB-223D8BCECA35}" destId="{700C6F11-AD50-BC4D-BB4E-352896934309}" srcOrd="0" destOrd="0" presId="urn:microsoft.com/office/officeart/2005/8/layout/hierarchy1"/>
    <dgm:cxn modelId="{21EB5677-3659-1947-A2A0-1E6412E5B2A1}" type="presOf" srcId="{F45BA2F8-7AA6-F04E-9082-5ECBC96F1FD2}" destId="{C0E4ADBB-8F72-DB4C-9074-4A515A19B4D8}" srcOrd="0" destOrd="0" presId="urn:microsoft.com/office/officeart/2005/8/layout/hierarchy1"/>
    <dgm:cxn modelId="{921F78AC-4521-2043-A4A9-2036F60DBD5F}" type="presOf" srcId="{F98C06AF-94F4-ED4E-B572-D020386048F7}" destId="{274174D8-ACBE-454C-8065-C45EB0F70835}" srcOrd="0" destOrd="0" presId="urn:microsoft.com/office/officeart/2005/8/layout/hierarchy1"/>
    <dgm:cxn modelId="{0B919FA2-3038-AE41-A849-25DC228F05B4}" type="presOf" srcId="{F4F1DCCD-A3A2-0F43-93A1-6EBD81FBDCDE}" destId="{30603755-2019-E649-94CB-476B6E42F3B1}" srcOrd="0" destOrd="0" presId="urn:microsoft.com/office/officeart/2005/8/layout/hierarchy1"/>
    <dgm:cxn modelId="{2FD4F97B-2078-B74C-9A6B-603AB6E9DE99}" srcId="{A6C35943-7EC0-4940-9DEB-21368028FBA1}" destId="{37FB0F4B-6424-4244-AD1C-AF77BD393098}" srcOrd="0" destOrd="0" parTransId="{F98C06AF-94F4-ED4E-B572-D020386048F7}" sibTransId="{B577F918-6D70-FF45-B1CF-23B14EDC7029}"/>
    <dgm:cxn modelId="{759054EF-A019-664C-8B1C-8412CBA40BB5}" type="presOf" srcId="{0FF24D06-099A-5C43-BCB5-021C474F0E3A}" destId="{AF1CA3FC-C56A-644D-9221-EDA60BB9815A}" srcOrd="0" destOrd="0" presId="urn:microsoft.com/office/officeart/2005/8/layout/hierarchy1"/>
    <dgm:cxn modelId="{B5B0B006-6668-3148-909F-80E6D4927BA3}" type="presOf" srcId="{A50126E9-4883-2449-8EB9-34044FEB56FA}" destId="{538D94E5-8C92-CB4A-A20D-F3E9C92CF027}" srcOrd="0" destOrd="0" presId="urn:microsoft.com/office/officeart/2005/8/layout/hierarchy1"/>
    <dgm:cxn modelId="{8323EBC5-D1A2-E14C-8E54-BE1310248A4D}" type="presParOf" srcId="{06C7000A-1831-FD47-BC62-E297A3715EAB}" destId="{987C89D2-2796-0E4F-AD95-A1784525744C}" srcOrd="0" destOrd="0" presId="urn:microsoft.com/office/officeart/2005/8/layout/hierarchy1"/>
    <dgm:cxn modelId="{02596976-490D-3047-8789-2DC539391A0D}" type="presParOf" srcId="{987C89D2-2796-0E4F-AD95-A1784525744C}" destId="{5FFDE7A8-C64F-4545-97B5-ACEDE1CBD44A}" srcOrd="0" destOrd="0" presId="urn:microsoft.com/office/officeart/2005/8/layout/hierarchy1"/>
    <dgm:cxn modelId="{DC308616-92DD-B94B-98FC-E63B7668DA11}" type="presParOf" srcId="{5FFDE7A8-C64F-4545-97B5-ACEDE1CBD44A}" destId="{4A87359B-A85E-2542-9FD5-18B201027A80}" srcOrd="0" destOrd="0" presId="urn:microsoft.com/office/officeart/2005/8/layout/hierarchy1"/>
    <dgm:cxn modelId="{8FF3C026-B0DC-2C4F-BEE5-41B031717C0E}" type="presParOf" srcId="{5FFDE7A8-C64F-4545-97B5-ACEDE1CBD44A}" destId="{538D94E5-8C92-CB4A-A20D-F3E9C92CF027}" srcOrd="1" destOrd="0" presId="urn:microsoft.com/office/officeart/2005/8/layout/hierarchy1"/>
    <dgm:cxn modelId="{642B2619-A9D5-784F-9356-7677A1FB2322}" type="presParOf" srcId="{987C89D2-2796-0E4F-AD95-A1784525744C}" destId="{BF55C7E5-F7CC-4846-82CE-6DE6B24BED4D}" srcOrd="1" destOrd="0" presId="urn:microsoft.com/office/officeart/2005/8/layout/hierarchy1"/>
    <dgm:cxn modelId="{B5B20AB7-88E9-E44B-8D8F-0464DD829FEE}" type="presParOf" srcId="{BF55C7E5-F7CC-4846-82CE-6DE6B24BED4D}" destId="{C0E4ADBB-8F72-DB4C-9074-4A515A19B4D8}" srcOrd="0" destOrd="0" presId="urn:microsoft.com/office/officeart/2005/8/layout/hierarchy1"/>
    <dgm:cxn modelId="{3413A224-865B-DD44-8A66-AFD0A5AAA1A5}" type="presParOf" srcId="{BF55C7E5-F7CC-4846-82CE-6DE6B24BED4D}" destId="{10004EA7-92D4-064C-A657-3D0FB06042F3}" srcOrd="1" destOrd="0" presId="urn:microsoft.com/office/officeart/2005/8/layout/hierarchy1"/>
    <dgm:cxn modelId="{E1153EF8-98CC-8D4B-9550-D40CFF3E1107}" type="presParOf" srcId="{10004EA7-92D4-064C-A657-3D0FB06042F3}" destId="{E87805B2-DAC5-F241-99B7-0D03CEA948C5}" srcOrd="0" destOrd="0" presId="urn:microsoft.com/office/officeart/2005/8/layout/hierarchy1"/>
    <dgm:cxn modelId="{3C55FA5D-4CF1-3747-97AF-7F39CE3C76FE}" type="presParOf" srcId="{E87805B2-DAC5-F241-99B7-0D03CEA948C5}" destId="{8AB8BE1E-80E0-C042-8A77-04291122C50B}" srcOrd="0" destOrd="0" presId="urn:microsoft.com/office/officeart/2005/8/layout/hierarchy1"/>
    <dgm:cxn modelId="{F46728ED-3EF0-3944-8415-AC6F537B7D37}" type="presParOf" srcId="{E87805B2-DAC5-F241-99B7-0D03CEA948C5}" destId="{30603755-2019-E649-94CB-476B6E42F3B1}" srcOrd="1" destOrd="0" presId="urn:microsoft.com/office/officeart/2005/8/layout/hierarchy1"/>
    <dgm:cxn modelId="{33A0AE68-6CEA-B543-99A6-911E77FE5DBD}" type="presParOf" srcId="{10004EA7-92D4-064C-A657-3D0FB06042F3}" destId="{B16ABE00-A95F-164B-BF5C-5A0CC7ED337A}" srcOrd="1" destOrd="0" presId="urn:microsoft.com/office/officeart/2005/8/layout/hierarchy1"/>
    <dgm:cxn modelId="{C0E66B68-9781-0249-87D6-03C9AA64F25E}" type="presParOf" srcId="{B16ABE00-A95F-164B-BF5C-5A0CC7ED337A}" destId="{700C6F11-AD50-BC4D-BB4E-352896934309}" srcOrd="0" destOrd="0" presId="urn:microsoft.com/office/officeart/2005/8/layout/hierarchy1"/>
    <dgm:cxn modelId="{09875C54-478B-5B44-8DAC-FDA69787CE7C}" type="presParOf" srcId="{B16ABE00-A95F-164B-BF5C-5A0CC7ED337A}" destId="{2F883148-347C-E74F-A699-0085109F582D}" srcOrd="1" destOrd="0" presId="urn:microsoft.com/office/officeart/2005/8/layout/hierarchy1"/>
    <dgm:cxn modelId="{5BB3D30D-2C42-1442-B11B-225F57A54475}" type="presParOf" srcId="{2F883148-347C-E74F-A699-0085109F582D}" destId="{0A174CEB-A0A6-2C43-B612-36263F6F63E9}" srcOrd="0" destOrd="0" presId="urn:microsoft.com/office/officeart/2005/8/layout/hierarchy1"/>
    <dgm:cxn modelId="{D1496B93-0AB7-AA4C-81A3-BF2114F8B06B}" type="presParOf" srcId="{0A174CEB-A0A6-2C43-B612-36263F6F63E9}" destId="{8C325CCA-FEA4-8D42-80F1-8713E8E55895}" srcOrd="0" destOrd="0" presId="urn:microsoft.com/office/officeart/2005/8/layout/hierarchy1"/>
    <dgm:cxn modelId="{773242D1-F388-0E43-A5EC-1136D5AB89D8}" type="presParOf" srcId="{0A174CEB-A0A6-2C43-B612-36263F6F63E9}" destId="{78B876A6-7200-514C-A4EA-884D66FC024E}" srcOrd="1" destOrd="0" presId="urn:microsoft.com/office/officeart/2005/8/layout/hierarchy1"/>
    <dgm:cxn modelId="{5A28ABE7-8C91-3D4D-8B24-D383FB5371CE}" type="presParOf" srcId="{2F883148-347C-E74F-A699-0085109F582D}" destId="{AE5F3DF4-FF92-6746-8647-1D9A22F06C0F}" srcOrd="1" destOrd="0" presId="urn:microsoft.com/office/officeart/2005/8/layout/hierarchy1"/>
    <dgm:cxn modelId="{4111BF92-6EB2-084F-B3EA-B434184FF0A4}" type="presParOf" srcId="{B16ABE00-A95F-164B-BF5C-5A0CC7ED337A}" destId="{19CE08C2-F88A-FD4E-ADC0-E23939D4EAAA}" srcOrd="2" destOrd="0" presId="urn:microsoft.com/office/officeart/2005/8/layout/hierarchy1"/>
    <dgm:cxn modelId="{9F3D3A95-B46B-A740-AF5A-EEA5280D2776}" type="presParOf" srcId="{B16ABE00-A95F-164B-BF5C-5A0CC7ED337A}" destId="{26137EFA-45E9-104A-9EC0-F428CF1E964E}" srcOrd="3" destOrd="0" presId="urn:microsoft.com/office/officeart/2005/8/layout/hierarchy1"/>
    <dgm:cxn modelId="{E0C6F2C6-7693-114C-99CB-4C9FC685393B}" type="presParOf" srcId="{26137EFA-45E9-104A-9EC0-F428CF1E964E}" destId="{590D4FB9-5ADB-C44D-A927-431E55E42873}" srcOrd="0" destOrd="0" presId="urn:microsoft.com/office/officeart/2005/8/layout/hierarchy1"/>
    <dgm:cxn modelId="{F9FB87B9-0C8F-AE42-88C6-FD8339892F98}" type="presParOf" srcId="{590D4FB9-5ADB-C44D-A927-431E55E42873}" destId="{3BA9C05B-1EC3-BD47-A148-C99BADE254D8}" srcOrd="0" destOrd="0" presId="urn:microsoft.com/office/officeart/2005/8/layout/hierarchy1"/>
    <dgm:cxn modelId="{E90D38D5-7363-7D4E-9586-B62DFF63C616}" type="presParOf" srcId="{590D4FB9-5ADB-C44D-A927-431E55E42873}" destId="{A01C546D-BFED-384D-8E33-FAAC1B103CD1}" srcOrd="1" destOrd="0" presId="urn:microsoft.com/office/officeart/2005/8/layout/hierarchy1"/>
    <dgm:cxn modelId="{C3B2D39A-F4E3-E541-8848-78B28AD86FF5}" type="presParOf" srcId="{26137EFA-45E9-104A-9EC0-F428CF1E964E}" destId="{5C6B6C7C-A828-9C41-AF98-5DCD90F52A93}" srcOrd="1" destOrd="0" presId="urn:microsoft.com/office/officeart/2005/8/layout/hierarchy1"/>
    <dgm:cxn modelId="{3B5C272D-9F75-3449-B8B8-F1679B23691E}" type="presParOf" srcId="{BF55C7E5-F7CC-4846-82CE-6DE6B24BED4D}" destId="{AF1CA3FC-C56A-644D-9221-EDA60BB9815A}" srcOrd="2" destOrd="0" presId="urn:microsoft.com/office/officeart/2005/8/layout/hierarchy1"/>
    <dgm:cxn modelId="{952DD9CB-457B-B345-ABFF-8BF33CBB97BF}" type="presParOf" srcId="{BF55C7E5-F7CC-4846-82CE-6DE6B24BED4D}" destId="{13DDB5D3-FF5E-614F-AB48-A48BF0749FA0}" srcOrd="3" destOrd="0" presId="urn:microsoft.com/office/officeart/2005/8/layout/hierarchy1"/>
    <dgm:cxn modelId="{D4F22F33-FC26-BF45-84DA-0F197A6D2230}" type="presParOf" srcId="{13DDB5D3-FF5E-614F-AB48-A48BF0749FA0}" destId="{2489F1DE-DAED-9D4D-9135-1F80E1D7D9D1}" srcOrd="0" destOrd="0" presId="urn:microsoft.com/office/officeart/2005/8/layout/hierarchy1"/>
    <dgm:cxn modelId="{252771D9-B989-6E47-9625-95FDFC2019B1}" type="presParOf" srcId="{2489F1DE-DAED-9D4D-9135-1F80E1D7D9D1}" destId="{A10435F8-3DF4-6840-B6A3-8515A3BA8406}" srcOrd="0" destOrd="0" presId="urn:microsoft.com/office/officeart/2005/8/layout/hierarchy1"/>
    <dgm:cxn modelId="{08E36177-E4D1-0748-A912-1D2533B263E5}" type="presParOf" srcId="{2489F1DE-DAED-9D4D-9135-1F80E1D7D9D1}" destId="{03998BD0-9292-2D42-B0DA-D5108B8C2D55}" srcOrd="1" destOrd="0" presId="urn:microsoft.com/office/officeart/2005/8/layout/hierarchy1"/>
    <dgm:cxn modelId="{60DE9026-EB66-6C47-9B0E-9B8A7D349B5E}" type="presParOf" srcId="{13DDB5D3-FF5E-614F-AB48-A48BF0749FA0}" destId="{61E78627-3DD5-2E48-9846-EDD51CE40238}" srcOrd="1" destOrd="0" presId="urn:microsoft.com/office/officeart/2005/8/layout/hierarchy1"/>
    <dgm:cxn modelId="{8EA16F4E-FB10-2345-BA5E-C22FB2CECAA4}" type="presParOf" srcId="{61E78627-3DD5-2E48-9846-EDD51CE40238}" destId="{274174D8-ACBE-454C-8065-C45EB0F70835}" srcOrd="0" destOrd="0" presId="urn:microsoft.com/office/officeart/2005/8/layout/hierarchy1"/>
    <dgm:cxn modelId="{9B1BC848-6388-514A-91AB-6BE950C368E0}" type="presParOf" srcId="{61E78627-3DD5-2E48-9846-EDD51CE40238}" destId="{7726B6D6-49C3-8346-B22E-27EE31A7E29D}" srcOrd="1" destOrd="0" presId="urn:microsoft.com/office/officeart/2005/8/layout/hierarchy1"/>
    <dgm:cxn modelId="{CB96EAC5-12C7-EC40-83E2-E487FE9B7D3F}" type="presParOf" srcId="{7726B6D6-49C3-8346-B22E-27EE31A7E29D}" destId="{62B949E6-4165-9F4D-A23B-D6E2B32D9DB2}" srcOrd="0" destOrd="0" presId="urn:microsoft.com/office/officeart/2005/8/layout/hierarchy1"/>
    <dgm:cxn modelId="{C416BAA4-2FEB-264D-9CDB-8CE8171FDE06}" type="presParOf" srcId="{62B949E6-4165-9F4D-A23B-D6E2B32D9DB2}" destId="{F3BD4064-E61A-6E49-9C34-6F1F5C731F2C}" srcOrd="0" destOrd="0" presId="urn:microsoft.com/office/officeart/2005/8/layout/hierarchy1"/>
    <dgm:cxn modelId="{3455A2AA-C56D-5A4D-B79F-E79CB954407F}" type="presParOf" srcId="{62B949E6-4165-9F4D-A23B-D6E2B32D9DB2}" destId="{890F3C52-A900-6D46-B11B-583F84E9AD93}" srcOrd="1" destOrd="0" presId="urn:microsoft.com/office/officeart/2005/8/layout/hierarchy1"/>
    <dgm:cxn modelId="{E9755622-1787-9549-B434-AF0F789F6574}" type="presParOf" srcId="{7726B6D6-49C3-8346-B22E-27EE31A7E29D}" destId="{9A4FA4D2-783C-7A46-8056-BCCADB3E0B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242290-D784-E448-B209-8EFABEF731CB}" type="doc">
      <dgm:prSet loTypeId="urn:microsoft.com/office/officeart/2005/8/layout/arrow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F8EEE9-E0D3-D44F-824A-6D889768712C}">
      <dgm:prSet phldrT="[Text]"/>
      <dgm:spPr/>
      <dgm:t>
        <a:bodyPr/>
        <a:lstStyle/>
        <a:p>
          <a:r>
            <a:rPr lang="uk-UA" b="1" dirty="0" smtClean="0"/>
            <a:t>5 робочих днів </a:t>
          </a:r>
          <a:r>
            <a:rPr lang="uk-UA" dirty="0" smtClean="0"/>
            <a:t>з моменту отримання запиту</a:t>
          </a:r>
          <a:endParaRPr lang="en-US" dirty="0"/>
        </a:p>
      </dgm:t>
    </dgm:pt>
    <dgm:pt modelId="{574B287D-8A83-C04F-83FF-90D9F612C6FE}" type="parTrans" cxnId="{6B1344EC-798E-AB46-BD3E-D2169E0D92CC}">
      <dgm:prSet/>
      <dgm:spPr/>
      <dgm:t>
        <a:bodyPr/>
        <a:lstStyle/>
        <a:p>
          <a:endParaRPr lang="en-US"/>
        </a:p>
      </dgm:t>
    </dgm:pt>
    <dgm:pt modelId="{8A7832D4-52B5-FA4A-B56D-467D47C8F0DD}" type="sibTrans" cxnId="{6B1344EC-798E-AB46-BD3E-D2169E0D92CC}">
      <dgm:prSet/>
      <dgm:spPr/>
      <dgm:t>
        <a:bodyPr/>
        <a:lstStyle/>
        <a:p>
          <a:endParaRPr lang="en-US"/>
        </a:p>
      </dgm:t>
    </dgm:pt>
    <dgm:pt modelId="{8AC60353-FEF9-744C-A90A-19A15CA64C73}">
      <dgm:prSet phldrT="[Text]"/>
      <dgm:spPr/>
      <dgm:t>
        <a:bodyPr/>
        <a:lstStyle/>
        <a:p>
          <a:r>
            <a:rPr lang="uk-UA" dirty="0" smtClean="0"/>
            <a:t>може бути продовжено строк до </a:t>
          </a:r>
          <a:r>
            <a:rPr lang="uk-UA" b="1" dirty="0" smtClean="0"/>
            <a:t>20 робочих днів</a:t>
          </a:r>
          <a:endParaRPr lang="en-US" b="1" dirty="0"/>
        </a:p>
      </dgm:t>
    </dgm:pt>
    <dgm:pt modelId="{670ABCBA-7D81-2D40-95D3-93068243E941}" type="parTrans" cxnId="{B8D071E5-D9A8-A344-9972-E7B4453B84A3}">
      <dgm:prSet/>
      <dgm:spPr/>
      <dgm:t>
        <a:bodyPr/>
        <a:lstStyle/>
        <a:p>
          <a:endParaRPr lang="en-US"/>
        </a:p>
      </dgm:t>
    </dgm:pt>
    <dgm:pt modelId="{844EFBDA-E5BB-CF48-9920-04124F34980F}" type="sibTrans" cxnId="{B8D071E5-D9A8-A344-9972-E7B4453B84A3}">
      <dgm:prSet/>
      <dgm:spPr/>
      <dgm:t>
        <a:bodyPr/>
        <a:lstStyle/>
        <a:p>
          <a:endParaRPr lang="en-US"/>
        </a:p>
      </dgm:t>
    </dgm:pt>
    <dgm:pt modelId="{5ED665E7-0491-AD40-86B7-D80A1E4D6114}" type="pres">
      <dgm:prSet presAssocID="{C6242290-D784-E448-B209-8EFABEF731C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F62874-4C69-E747-94FC-506E0D659875}" type="pres">
      <dgm:prSet presAssocID="{C6242290-D784-E448-B209-8EFABEF731CB}" presName="ribbon" presStyleLbl="node1" presStyleIdx="0" presStyleCnt="1"/>
      <dgm:spPr/>
    </dgm:pt>
    <dgm:pt modelId="{7EDE4009-F0AB-7841-9CEC-55CFB9815722}" type="pres">
      <dgm:prSet presAssocID="{C6242290-D784-E448-B209-8EFABEF731CB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6C83FB-2A2A-0E43-A10D-57CAFB6E9B2D}" type="pres">
      <dgm:prSet presAssocID="{C6242290-D784-E448-B209-8EFABEF731CB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071E5-D9A8-A344-9972-E7B4453B84A3}" srcId="{C6242290-D784-E448-B209-8EFABEF731CB}" destId="{8AC60353-FEF9-744C-A90A-19A15CA64C73}" srcOrd="1" destOrd="0" parTransId="{670ABCBA-7D81-2D40-95D3-93068243E941}" sibTransId="{844EFBDA-E5BB-CF48-9920-04124F34980F}"/>
    <dgm:cxn modelId="{8E5A4DA1-36E1-8042-A087-6704309B1491}" type="presOf" srcId="{C6242290-D784-E448-B209-8EFABEF731CB}" destId="{5ED665E7-0491-AD40-86B7-D80A1E4D6114}" srcOrd="0" destOrd="0" presId="urn:microsoft.com/office/officeart/2005/8/layout/arrow6"/>
    <dgm:cxn modelId="{6B1344EC-798E-AB46-BD3E-D2169E0D92CC}" srcId="{C6242290-D784-E448-B209-8EFABEF731CB}" destId="{89F8EEE9-E0D3-D44F-824A-6D889768712C}" srcOrd="0" destOrd="0" parTransId="{574B287D-8A83-C04F-83FF-90D9F612C6FE}" sibTransId="{8A7832D4-52B5-FA4A-B56D-467D47C8F0DD}"/>
    <dgm:cxn modelId="{A3012783-FA5B-FB4A-AD61-36278511D562}" type="presOf" srcId="{8AC60353-FEF9-744C-A90A-19A15CA64C73}" destId="{4D6C83FB-2A2A-0E43-A10D-57CAFB6E9B2D}" srcOrd="0" destOrd="0" presId="urn:microsoft.com/office/officeart/2005/8/layout/arrow6"/>
    <dgm:cxn modelId="{F467806B-A708-D14B-BC58-60532039BAB2}" type="presOf" srcId="{89F8EEE9-E0D3-D44F-824A-6D889768712C}" destId="{7EDE4009-F0AB-7841-9CEC-55CFB9815722}" srcOrd="0" destOrd="0" presId="urn:microsoft.com/office/officeart/2005/8/layout/arrow6"/>
    <dgm:cxn modelId="{23B663CD-D0FC-D641-B35E-F378E6D435A6}" type="presParOf" srcId="{5ED665E7-0491-AD40-86B7-D80A1E4D6114}" destId="{4BF62874-4C69-E747-94FC-506E0D659875}" srcOrd="0" destOrd="0" presId="urn:microsoft.com/office/officeart/2005/8/layout/arrow6"/>
    <dgm:cxn modelId="{ED6CDAE4-56BA-7F48-B4E9-E6505875AA6A}" type="presParOf" srcId="{5ED665E7-0491-AD40-86B7-D80A1E4D6114}" destId="{7EDE4009-F0AB-7841-9CEC-55CFB9815722}" srcOrd="1" destOrd="0" presId="urn:microsoft.com/office/officeart/2005/8/layout/arrow6"/>
    <dgm:cxn modelId="{F5130429-2FFF-DC45-9574-FD6769284D9C}" type="presParOf" srcId="{5ED665E7-0491-AD40-86B7-D80A1E4D6114}" destId="{4D6C83FB-2A2A-0E43-A10D-57CAFB6E9B2D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A56C58-4607-324E-967A-FECDC361AC87}" type="doc">
      <dgm:prSet loTypeId="urn:microsoft.com/office/officeart/2005/8/layout/hierarchy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6BC13C-4D23-5541-B2FE-40FB43313387}">
      <dgm:prSet phldrT="[Text]" custT="1"/>
      <dgm:spPr/>
      <dgm:t>
        <a:bodyPr/>
        <a:lstStyle/>
        <a:p>
          <a:r>
            <a:rPr lang="uk-UA" sz="3200" dirty="0" smtClean="0"/>
            <a:t>Вищий орган/керівник розпорядника</a:t>
          </a:r>
        </a:p>
        <a:p>
          <a:r>
            <a:rPr lang="uk-UA" sz="2000" dirty="0" smtClean="0"/>
            <a:t>Строк подання скарги 1 місяць/1 рік</a:t>
          </a:r>
        </a:p>
        <a:p>
          <a:endParaRPr lang="en-US" sz="2000" dirty="0"/>
        </a:p>
      </dgm:t>
    </dgm:pt>
    <dgm:pt modelId="{64D9C869-A7C8-2540-AAB6-EE2DDFF63BE6}" type="parTrans" cxnId="{45422F30-CE13-3644-947B-3977F970763C}">
      <dgm:prSet/>
      <dgm:spPr/>
      <dgm:t>
        <a:bodyPr/>
        <a:lstStyle/>
        <a:p>
          <a:endParaRPr lang="en-US"/>
        </a:p>
      </dgm:t>
    </dgm:pt>
    <dgm:pt modelId="{0973665E-9745-AC40-A5BB-9ECCB7249940}" type="sibTrans" cxnId="{45422F30-CE13-3644-947B-3977F970763C}">
      <dgm:prSet/>
      <dgm:spPr/>
      <dgm:t>
        <a:bodyPr/>
        <a:lstStyle/>
        <a:p>
          <a:endParaRPr lang="en-US"/>
        </a:p>
      </dgm:t>
    </dgm:pt>
    <dgm:pt modelId="{BC3AAE2E-45C7-BA4E-A2D0-2B0E3A804A11}">
      <dgm:prSet phldrT="[Text]" custT="1"/>
      <dgm:spPr/>
      <dgm:t>
        <a:bodyPr/>
        <a:lstStyle/>
        <a:p>
          <a:r>
            <a:rPr lang="uk-UA" sz="3200" dirty="0" smtClean="0"/>
            <a:t>Суд</a:t>
          </a:r>
        </a:p>
        <a:p>
          <a:r>
            <a:rPr lang="uk-UA" sz="2000" dirty="0" smtClean="0"/>
            <a:t>6 місяців/1 місяць</a:t>
          </a:r>
          <a:endParaRPr lang="en-US" sz="2000" dirty="0"/>
        </a:p>
      </dgm:t>
    </dgm:pt>
    <dgm:pt modelId="{91C04368-129C-074A-B13C-BAD3FF35C6A8}" type="parTrans" cxnId="{5F645508-639B-BD47-A721-FFE377077934}">
      <dgm:prSet/>
      <dgm:spPr/>
      <dgm:t>
        <a:bodyPr/>
        <a:lstStyle/>
        <a:p>
          <a:endParaRPr lang="en-US"/>
        </a:p>
      </dgm:t>
    </dgm:pt>
    <dgm:pt modelId="{1B65D0CF-ACFE-4C4C-85D7-60B6745CBFF0}" type="sibTrans" cxnId="{5F645508-639B-BD47-A721-FFE377077934}">
      <dgm:prSet/>
      <dgm:spPr/>
      <dgm:t>
        <a:bodyPr/>
        <a:lstStyle/>
        <a:p>
          <a:endParaRPr lang="en-US"/>
        </a:p>
      </dgm:t>
    </dgm:pt>
    <dgm:pt modelId="{F568704F-D4AF-524E-895D-2E6B7141523A}">
      <dgm:prSet phldrT="[Text]" custT="1"/>
      <dgm:spPr/>
      <dgm:t>
        <a:bodyPr/>
        <a:lstStyle/>
        <a:p>
          <a:r>
            <a:rPr lang="uk-UA" sz="2800" dirty="0" smtClean="0"/>
            <a:t>Уповноваженого Верховної Ради України з прав людини</a:t>
          </a:r>
        </a:p>
        <a:p>
          <a:r>
            <a:rPr lang="uk-UA" sz="2000" dirty="0" smtClean="0"/>
            <a:t>1 рік (може бути подовжено строк ще на 1 рік)</a:t>
          </a:r>
          <a:endParaRPr lang="en-US" sz="2000" dirty="0"/>
        </a:p>
      </dgm:t>
    </dgm:pt>
    <dgm:pt modelId="{858252F1-FF60-A74F-980E-034E847F0D5C}" type="parTrans" cxnId="{4AABDBC2-1535-624D-863E-CE7C19D4AEB8}">
      <dgm:prSet/>
      <dgm:spPr/>
      <dgm:t>
        <a:bodyPr/>
        <a:lstStyle/>
        <a:p>
          <a:endParaRPr lang="en-US"/>
        </a:p>
      </dgm:t>
    </dgm:pt>
    <dgm:pt modelId="{E98A2458-60DE-004E-94F0-42509DEE2C6A}" type="sibTrans" cxnId="{4AABDBC2-1535-624D-863E-CE7C19D4AEB8}">
      <dgm:prSet/>
      <dgm:spPr/>
      <dgm:t>
        <a:bodyPr/>
        <a:lstStyle/>
        <a:p>
          <a:endParaRPr lang="en-US"/>
        </a:p>
      </dgm:t>
    </dgm:pt>
    <dgm:pt modelId="{2CC5516B-8296-9549-B4A5-017525955820}" type="pres">
      <dgm:prSet presAssocID="{35A56C58-4607-324E-967A-FECDC361AC8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4A3702B-3786-6D4A-AF6B-DAD047B88D51}" type="pres">
      <dgm:prSet presAssocID="{F36BC13C-4D23-5541-B2FE-40FB43313387}" presName="root" presStyleCnt="0"/>
      <dgm:spPr/>
    </dgm:pt>
    <dgm:pt modelId="{93A14B17-526E-8048-B4B9-ECC5B7A50324}" type="pres">
      <dgm:prSet presAssocID="{F36BC13C-4D23-5541-B2FE-40FB43313387}" presName="rootComposite" presStyleCnt="0"/>
      <dgm:spPr/>
    </dgm:pt>
    <dgm:pt modelId="{30DC937E-1385-F448-BF58-56FE3A6C118A}" type="pres">
      <dgm:prSet presAssocID="{F36BC13C-4D23-5541-B2FE-40FB43313387}" presName="rootText" presStyleLbl="node1" presStyleIdx="0" presStyleCnt="3" custScaleX="110186" custScaleY="336189"/>
      <dgm:spPr/>
      <dgm:t>
        <a:bodyPr/>
        <a:lstStyle/>
        <a:p>
          <a:endParaRPr lang="en-US"/>
        </a:p>
      </dgm:t>
    </dgm:pt>
    <dgm:pt modelId="{B8339834-4359-034B-8BBA-50D7C378F972}" type="pres">
      <dgm:prSet presAssocID="{F36BC13C-4D23-5541-B2FE-40FB43313387}" presName="rootConnector" presStyleLbl="node1" presStyleIdx="0" presStyleCnt="3"/>
      <dgm:spPr/>
      <dgm:t>
        <a:bodyPr/>
        <a:lstStyle/>
        <a:p>
          <a:endParaRPr lang="ru-RU"/>
        </a:p>
      </dgm:t>
    </dgm:pt>
    <dgm:pt modelId="{397C1CF8-9045-4A4D-A8B7-DD9552125EA7}" type="pres">
      <dgm:prSet presAssocID="{F36BC13C-4D23-5541-B2FE-40FB43313387}" presName="childShape" presStyleCnt="0"/>
      <dgm:spPr/>
    </dgm:pt>
    <dgm:pt modelId="{187B93A4-1505-2E47-AC28-937175D83B18}" type="pres">
      <dgm:prSet presAssocID="{BC3AAE2E-45C7-BA4E-A2D0-2B0E3A804A11}" presName="root" presStyleCnt="0"/>
      <dgm:spPr/>
    </dgm:pt>
    <dgm:pt modelId="{9C933068-9904-F844-ADDA-A8D0A541F86A}" type="pres">
      <dgm:prSet presAssocID="{BC3AAE2E-45C7-BA4E-A2D0-2B0E3A804A11}" presName="rootComposite" presStyleCnt="0"/>
      <dgm:spPr/>
    </dgm:pt>
    <dgm:pt modelId="{3638B5D5-4C8B-D446-A3C6-C6399DCFD2E8}" type="pres">
      <dgm:prSet presAssocID="{BC3AAE2E-45C7-BA4E-A2D0-2B0E3A804A11}" presName="rootText" presStyleLbl="node1" presStyleIdx="1" presStyleCnt="3" custScaleX="111528" custScaleY="328176" custLinFactNeighborX="5365" custLinFactNeighborY="3576"/>
      <dgm:spPr/>
      <dgm:t>
        <a:bodyPr/>
        <a:lstStyle/>
        <a:p>
          <a:endParaRPr lang="en-US"/>
        </a:p>
      </dgm:t>
    </dgm:pt>
    <dgm:pt modelId="{AD080619-712B-6743-8135-FFC0C5B02822}" type="pres">
      <dgm:prSet presAssocID="{BC3AAE2E-45C7-BA4E-A2D0-2B0E3A804A11}" presName="rootConnector" presStyleLbl="node1" presStyleIdx="1" presStyleCnt="3"/>
      <dgm:spPr/>
      <dgm:t>
        <a:bodyPr/>
        <a:lstStyle/>
        <a:p>
          <a:endParaRPr lang="ru-RU"/>
        </a:p>
      </dgm:t>
    </dgm:pt>
    <dgm:pt modelId="{752B75EF-A59B-9347-B2CB-4148B87FAAF9}" type="pres">
      <dgm:prSet presAssocID="{BC3AAE2E-45C7-BA4E-A2D0-2B0E3A804A11}" presName="childShape" presStyleCnt="0"/>
      <dgm:spPr/>
    </dgm:pt>
    <dgm:pt modelId="{205F2BDD-A7FA-1A4A-9A66-3AA9C7CF59E3}" type="pres">
      <dgm:prSet presAssocID="{F568704F-D4AF-524E-895D-2E6B7141523A}" presName="root" presStyleCnt="0"/>
      <dgm:spPr/>
    </dgm:pt>
    <dgm:pt modelId="{495DB7DA-4A2C-0B49-B063-23BA6241ACFD}" type="pres">
      <dgm:prSet presAssocID="{F568704F-D4AF-524E-895D-2E6B7141523A}" presName="rootComposite" presStyleCnt="0"/>
      <dgm:spPr/>
    </dgm:pt>
    <dgm:pt modelId="{AF28F079-AC0B-EB49-89FF-C43D12C8631E}" type="pres">
      <dgm:prSet presAssocID="{F568704F-D4AF-524E-895D-2E6B7141523A}" presName="rootText" presStyleLbl="node1" presStyleIdx="2" presStyleCnt="3" custScaleX="106146" custScaleY="339319"/>
      <dgm:spPr/>
      <dgm:t>
        <a:bodyPr/>
        <a:lstStyle/>
        <a:p>
          <a:endParaRPr lang="ru-RU"/>
        </a:p>
      </dgm:t>
    </dgm:pt>
    <dgm:pt modelId="{D227B2EA-4FC6-EB48-94B7-46AC0CEA9104}" type="pres">
      <dgm:prSet presAssocID="{F568704F-D4AF-524E-895D-2E6B7141523A}" presName="rootConnector" presStyleLbl="node1" presStyleIdx="2" presStyleCnt="3"/>
      <dgm:spPr/>
      <dgm:t>
        <a:bodyPr/>
        <a:lstStyle/>
        <a:p>
          <a:endParaRPr lang="ru-RU"/>
        </a:p>
      </dgm:t>
    </dgm:pt>
    <dgm:pt modelId="{7EE52D43-1F9B-484D-B1B9-B053E431627A}" type="pres">
      <dgm:prSet presAssocID="{F568704F-D4AF-524E-895D-2E6B7141523A}" presName="childShape" presStyleCnt="0"/>
      <dgm:spPr/>
    </dgm:pt>
  </dgm:ptLst>
  <dgm:cxnLst>
    <dgm:cxn modelId="{DB9E8B97-95EA-F24D-BA4F-DE3C14DD6753}" type="presOf" srcId="{BC3AAE2E-45C7-BA4E-A2D0-2B0E3A804A11}" destId="{AD080619-712B-6743-8135-FFC0C5B02822}" srcOrd="1" destOrd="0" presId="urn:microsoft.com/office/officeart/2005/8/layout/hierarchy3"/>
    <dgm:cxn modelId="{4007DE9C-134E-A643-A9A3-DED2863D9AED}" type="presOf" srcId="{F36BC13C-4D23-5541-B2FE-40FB43313387}" destId="{30DC937E-1385-F448-BF58-56FE3A6C118A}" srcOrd="0" destOrd="0" presId="urn:microsoft.com/office/officeart/2005/8/layout/hierarchy3"/>
    <dgm:cxn modelId="{7C677808-582F-D644-A6BE-B2C1D11C36D5}" type="presOf" srcId="{35A56C58-4607-324E-967A-FECDC361AC87}" destId="{2CC5516B-8296-9549-B4A5-017525955820}" srcOrd="0" destOrd="0" presId="urn:microsoft.com/office/officeart/2005/8/layout/hierarchy3"/>
    <dgm:cxn modelId="{8BB784DC-3184-B744-A93D-D65207AA0793}" type="presOf" srcId="{BC3AAE2E-45C7-BA4E-A2D0-2B0E3A804A11}" destId="{3638B5D5-4C8B-D446-A3C6-C6399DCFD2E8}" srcOrd="0" destOrd="0" presId="urn:microsoft.com/office/officeart/2005/8/layout/hierarchy3"/>
    <dgm:cxn modelId="{45422F30-CE13-3644-947B-3977F970763C}" srcId="{35A56C58-4607-324E-967A-FECDC361AC87}" destId="{F36BC13C-4D23-5541-B2FE-40FB43313387}" srcOrd="0" destOrd="0" parTransId="{64D9C869-A7C8-2540-AAB6-EE2DDFF63BE6}" sibTransId="{0973665E-9745-AC40-A5BB-9ECCB7249940}"/>
    <dgm:cxn modelId="{B8661834-96FC-CF4A-8C4F-720029617F9B}" type="presOf" srcId="{F568704F-D4AF-524E-895D-2E6B7141523A}" destId="{D227B2EA-4FC6-EB48-94B7-46AC0CEA9104}" srcOrd="1" destOrd="0" presId="urn:microsoft.com/office/officeart/2005/8/layout/hierarchy3"/>
    <dgm:cxn modelId="{4AABDBC2-1535-624D-863E-CE7C19D4AEB8}" srcId="{35A56C58-4607-324E-967A-FECDC361AC87}" destId="{F568704F-D4AF-524E-895D-2E6B7141523A}" srcOrd="2" destOrd="0" parTransId="{858252F1-FF60-A74F-980E-034E847F0D5C}" sibTransId="{E98A2458-60DE-004E-94F0-42509DEE2C6A}"/>
    <dgm:cxn modelId="{771AB117-68A9-7F4B-A96E-904DCB778941}" type="presOf" srcId="{F568704F-D4AF-524E-895D-2E6B7141523A}" destId="{AF28F079-AC0B-EB49-89FF-C43D12C8631E}" srcOrd="0" destOrd="0" presId="urn:microsoft.com/office/officeart/2005/8/layout/hierarchy3"/>
    <dgm:cxn modelId="{8810F682-6F35-F740-AE19-3FE1522B524C}" type="presOf" srcId="{F36BC13C-4D23-5541-B2FE-40FB43313387}" destId="{B8339834-4359-034B-8BBA-50D7C378F972}" srcOrd="1" destOrd="0" presId="urn:microsoft.com/office/officeart/2005/8/layout/hierarchy3"/>
    <dgm:cxn modelId="{5F645508-639B-BD47-A721-FFE377077934}" srcId="{35A56C58-4607-324E-967A-FECDC361AC87}" destId="{BC3AAE2E-45C7-BA4E-A2D0-2B0E3A804A11}" srcOrd="1" destOrd="0" parTransId="{91C04368-129C-074A-B13C-BAD3FF35C6A8}" sibTransId="{1B65D0CF-ACFE-4C4C-85D7-60B6745CBFF0}"/>
    <dgm:cxn modelId="{F7F30349-AC67-1049-9252-D524E2C460D9}" type="presParOf" srcId="{2CC5516B-8296-9549-B4A5-017525955820}" destId="{14A3702B-3786-6D4A-AF6B-DAD047B88D51}" srcOrd="0" destOrd="0" presId="urn:microsoft.com/office/officeart/2005/8/layout/hierarchy3"/>
    <dgm:cxn modelId="{1B7B7F0A-412D-5247-A786-32ECA48070A5}" type="presParOf" srcId="{14A3702B-3786-6D4A-AF6B-DAD047B88D51}" destId="{93A14B17-526E-8048-B4B9-ECC5B7A50324}" srcOrd="0" destOrd="0" presId="urn:microsoft.com/office/officeart/2005/8/layout/hierarchy3"/>
    <dgm:cxn modelId="{4EBA8891-C973-E344-BD66-871396770025}" type="presParOf" srcId="{93A14B17-526E-8048-B4B9-ECC5B7A50324}" destId="{30DC937E-1385-F448-BF58-56FE3A6C118A}" srcOrd="0" destOrd="0" presId="urn:microsoft.com/office/officeart/2005/8/layout/hierarchy3"/>
    <dgm:cxn modelId="{14448A90-D0A2-7742-B469-188B305A014C}" type="presParOf" srcId="{93A14B17-526E-8048-B4B9-ECC5B7A50324}" destId="{B8339834-4359-034B-8BBA-50D7C378F972}" srcOrd="1" destOrd="0" presId="urn:microsoft.com/office/officeart/2005/8/layout/hierarchy3"/>
    <dgm:cxn modelId="{669192CB-4951-5A48-B055-FD4B9D3413B0}" type="presParOf" srcId="{14A3702B-3786-6D4A-AF6B-DAD047B88D51}" destId="{397C1CF8-9045-4A4D-A8B7-DD9552125EA7}" srcOrd="1" destOrd="0" presId="urn:microsoft.com/office/officeart/2005/8/layout/hierarchy3"/>
    <dgm:cxn modelId="{7F08167D-AECC-4C4A-A84D-E5C479CA025C}" type="presParOf" srcId="{2CC5516B-8296-9549-B4A5-017525955820}" destId="{187B93A4-1505-2E47-AC28-937175D83B18}" srcOrd="1" destOrd="0" presId="urn:microsoft.com/office/officeart/2005/8/layout/hierarchy3"/>
    <dgm:cxn modelId="{F9591ADC-6532-7B43-9B14-0717DA95F7C8}" type="presParOf" srcId="{187B93A4-1505-2E47-AC28-937175D83B18}" destId="{9C933068-9904-F844-ADDA-A8D0A541F86A}" srcOrd="0" destOrd="0" presId="urn:microsoft.com/office/officeart/2005/8/layout/hierarchy3"/>
    <dgm:cxn modelId="{BC1DFE0D-3FFD-9D4B-BB9C-912266373664}" type="presParOf" srcId="{9C933068-9904-F844-ADDA-A8D0A541F86A}" destId="{3638B5D5-4C8B-D446-A3C6-C6399DCFD2E8}" srcOrd="0" destOrd="0" presId="urn:microsoft.com/office/officeart/2005/8/layout/hierarchy3"/>
    <dgm:cxn modelId="{7B258560-8899-F44C-B0CD-EF4E2900F830}" type="presParOf" srcId="{9C933068-9904-F844-ADDA-A8D0A541F86A}" destId="{AD080619-712B-6743-8135-FFC0C5B02822}" srcOrd="1" destOrd="0" presId="urn:microsoft.com/office/officeart/2005/8/layout/hierarchy3"/>
    <dgm:cxn modelId="{C2CD48A6-3DDC-D54C-AC63-E9888315DF9E}" type="presParOf" srcId="{187B93A4-1505-2E47-AC28-937175D83B18}" destId="{752B75EF-A59B-9347-B2CB-4148B87FAAF9}" srcOrd="1" destOrd="0" presId="urn:microsoft.com/office/officeart/2005/8/layout/hierarchy3"/>
    <dgm:cxn modelId="{5ED327ED-FD13-AF4B-A7F6-7BD8116E35EE}" type="presParOf" srcId="{2CC5516B-8296-9549-B4A5-017525955820}" destId="{205F2BDD-A7FA-1A4A-9A66-3AA9C7CF59E3}" srcOrd="2" destOrd="0" presId="urn:microsoft.com/office/officeart/2005/8/layout/hierarchy3"/>
    <dgm:cxn modelId="{B23CABFD-5458-3141-955E-60B8593AB4B1}" type="presParOf" srcId="{205F2BDD-A7FA-1A4A-9A66-3AA9C7CF59E3}" destId="{495DB7DA-4A2C-0B49-B063-23BA6241ACFD}" srcOrd="0" destOrd="0" presId="urn:microsoft.com/office/officeart/2005/8/layout/hierarchy3"/>
    <dgm:cxn modelId="{7BD67A0B-F8CD-F246-9CED-1BE8E3D10847}" type="presParOf" srcId="{495DB7DA-4A2C-0B49-B063-23BA6241ACFD}" destId="{AF28F079-AC0B-EB49-89FF-C43D12C8631E}" srcOrd="0" destOrd="0" presId="urn:microsoft.com/office/officeart/2005/8/layout/hierarchy3"/>
    <dgm:cxn modelId="{9D29138B-6F31-1E4E-B5EC-0D65C62DC1C4}" type="presParOf" srcId="{495DB7DA-4A2C-0B49-B063-23BA6241ACFD}" destId="{D227B2EA-4FC6-EB48-94B7-46AC0CEA9104}" srcOrd="1" destOrd="0" presId="urn:microsoft.com/office/officeart/2005/8/layout/hierarchy3"/>
    <dgm:cxn modelId="{615DEB7F-1BF7-4C4A-BAF2-67BDDC8D4E0B}" type="presParOf" srcId="{205F2BDD-A7FA-1A4A-9A66-3AA9C7CF59E3}" destId="{7EE52D43-1F9B-484D-B1B9-B053E431627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BE3670-F250-A040-8D39-EE18EB4CC59F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2E0416-482E-BF45-91AB-26CC8FEE413B}">
      <dgm:prSet phldrT="[Text]"/>
      <dgm:spPr/>
      <dgm:t>
        <a:bodyPr/>
        <a:lstStyle/>
        <a:p>
          <a:r>
            <a:rPr lang="en-US" dirty="0" smtClean="0"/>
            <a:t>c</a:t>
          </a:r>
          <a:r>
            <a:rPr lang="uk-UA" dirty="0" smtClean="0"/>
            <a:t>айт Національного агенства з питань запобігання корупції (декларації за 2016 рік)</a:t>
          </a:r>
          <a:endParaRPr lang="en-US" dirty="0"/>
        </a:p>
      </dgm:t>
    </dgm:pt>
    <dgm:pt modelId="{434BE57B-7EEA-7848-A15A-176F99DE90E4}" type="parTrans" cxnId="{BB3C3619-F186-3744-9DCF-3A65B02F2F45}">
      <dgm:prSet/>
      <dgm:spPr/>
      <dgm:t>
        <a:bodyPr/>
        <a:lstStyle/>
        <a:p>
          <a:endParaRPr lang="en-US"/>
        </a:p>
      </dgm:t>
    </dgm:pt>
    <dgm:pt modelId="{68D204EA-A3C2-F94B-AD36-18391E1335E4}" type="sibTrans" cxnId="{BB3C3619-F186-3744-9DCF-3A65B02F2F45}">
      <dgm:prSet/>
      <dgm:spPr/>
      <dgm:t>
        <a:bodyPr/>
        <a:lstStyle/>
        <a:p>
          <a:endParaRPr lang="en-US"/>
        </a:p>
      </dgm:t>
    </dgm:pt>
    <dgm:pt modelId="{F44AB36B-9FC0-DF49-BAB0-5E0F02CC7A95}">
      <dgm:prSet phldrT="[Text]"/>
      <dgm:spPr/>
      <dgm:t>
        <a:bodyPr/>
        <a:lstStyle/>
        <a:p>
          <a:r>
            <a:rPr lang="en-US" dirty="0" smtClean="0"/>
            <a:t>https://</a:t>
          </a:r>
          <a:r>
            <a:rPr lang="en-US" dirty="0" err="1" smtClean="0"/>
            <a:t>public.nazk.gov.ua</a:t>
          </a:r>
          <a:r>
            <a:rPr lang="en-US" dirty="0" smtClean="0"/>
            <a:t>/</a:t>
          </a:r>
          <a:endParaRPr lang="en-US" dirty="0"/>
        </a:p>
      </dgm:t>
    </dgm:pt>
    <dgm:pt modelId="{116D586B-0808-C446-8F2A-73E3E0B0C16A}" type="parTrans" cxnId="{A17EB52C-B086-6448-84AE-5B2D6D65BA5A}">
      <dgm:prSet/>
      <dgm:spPr/>
      <dgm:t>
        <a:bodyPr/>
        <a:lstStyle/>
        <a:p>
          <a:endParaRPr lang="en-US"/>
        </a:p>
      </dgm:t>
    </dgm:pt>
    <dgm:pt modelId="{E2A13A59-FE80-9E43-9847-9F2193EB66BE}" type="sibTrans" cxnId="{A17EB52C-B086-6448-84AE-5B2D6D65BA5A}">
      <dgm:prSet/>
      <dgm:spPr/>
      <dgm:t>
        <a:bodyPr/>
        <a:lstStyle/>
        <a:p>
          <a:endParaRPr lang="en-US"/>
        </a:p>
      </dgm:t>
    </dgm:pt>
    <dgm:pt modelId="{96D1F8F4-4BA3-CF4A-9758-797FD4363E56}">
      <dgm:prSet phldrT="[Text]"/>
      <dgm:spPr/>
      <dgm:t>
        <a:bodyPr/>
        <a:lstStyle/>
        <a:p>
          <a:r>
            <a:rPr lang="uk-UA" dirty="0" smtClean="0"/>
            <a:t>сайт  Декларації (декларації з 2011 по 2017 рр)</a:t>
          </a:r>
          <a:endParaRPr lang="en-US" dirty="0"/>
        </a:p>
      </dgm:t>
    </dgm:pt>
    <dgm:pt modelId="{E864EA18-0541-F34C-AA37-2514C23715D3}" type="parTrans" cxnId="{24FA5A48-0C9D-434E-89C9-A4A0700AB18A}">
      <dgm:prSet/>
      <dgm:spPr/>
      <dgm:t>
        <a:bodyPr/>
        <a:lstStyle/>
        <a:p>
          <a:endParaRPr lang="en-US"/>
        </a:p>
      </dgm:t>
    </dgm:pt>
    <dgm:pt modelId="{9D310436-6AB3-8140-B508-B06358708285}" type="sibTrans" cxnId="{24FA5A48-0C9D-434E-89C9-A4A0700AB18A}">
      <dgm:prSet/>
      <dgm:spPr/>
      <dgm:t>
        <a:bodyPr/>
        <a:lstStyle/>
        <a:p>
          <a:endParaRPr lang="en-US"/>
        </a:p>
      </dgm:t>
    </dgm:pt>
    <dgm:pt modelId="{1AB9434B-1445-5F41-B06D-D32C7BE4BBDD}">
      <dgm:prSet phldrT="[Text]"/>
      <dgm:spPr/>
      <dgm:t>
        <a:bodyPr/>
        <a:lstStyle/>
        <a:p>
          <a:r>
            <a:rPr lang="en-US" dirty="0" smtClean="0"/>
            <a:t>https://</a:t>
          </a:r>
          <a:r>
            <a:rPr lang="en-US" dirty="0" err="1" smtClean="0"/>
            <a:t>declarations.com.ua</a:t>
          </a:r>
          <a:r>
            <a:rPr lang="en-US" dirty="0" smtClean="0"/>
            <a:t>/</a:t>
          </a:r>
          <a:endParaRPr lang="en-US" dirty="0"/>
        </a:p>
      </dgm:t>
    </dgm:pt>
    <dgm:pt modelId="{412442E2-2F2E-484F-8BFF-6FC1B4052974}" type="parTrans" cxnId="{EB835027-1F26-5A49-AD72-52D03503FE54}">
      <dgm:prSet/>
      <dgm:spPr/>
      <dgm:t>
        <a:bodyPr/>
        <a:lstStyle/>
        <a:p>
          <a:endParaRPr lang="en-US"/>
        </a:p>
      </dgm:t>
    </dgm:pt>
    <dgm:pt modelId="{9DC25E5B-B0FC-6146-A0C7-F67BDAC59CCE}" type="sibTrans" cxnId="{EB835027-1F26-5A49-AD72-52D03503FE54}">
      <dgm:prSet/>
      <dgm:spPr/>
      <dgm:t>
        <a:bodyPr/>
        <a:lstStyle/>
        <a:p>
          <a:endParaRPr lang="en-US"/>
        </a:p>
      </dgm:t>
    </dgm:pt>
    <dgm:pt modelId="{AEB526BB-4A66-5247-938C-F5081F9BE410}" type="pres">
      <dgm:prSet presAssocID="{29BE3670-F250-A040-8D39-EE18EB4CC5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3B9500-748C-E74C-B790-34ECAB44388B}" type="pres">
      <dgm:prSet presAssocID="{C62E0416-482E-BF45-91AB-26CC8FEE413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581865-2F9B-3F46-881E-A8A4C7A4999F}" type="pres">
      <dgm:prSet presAssocID="{C62E0416-482E-BF45-91AB-26CC8FEE413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8DBBBD-09DF-784A-B428-FDDC432AF1EC}" type="pres">
      <dgm:prSet presAssocID="{96D1F8F4-4BA3-CF4A-9758-797FD4363E5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54635-3A58-704F-AF51-9694DAAB07A1}" type="pres">
      <dgm:prSet presAssocID="{96D1F8F4-4BA3-CF4A-9758-797FD4363E5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3C3619-F186-3744-9DCF-3A65B02F2F45}" srcId="{29BE3670-F250-A040-8D39-EE18EB4CC59F}" destId="{C62E0416-482E-BF45-91AB-26CC8FEE413B}" srcOrd="0" destOrd="0" parTransId="{434BE57B-7EEA-7848-A15A-176F99DE90E4}" sibTransId="{68D204EA-A3C2-F94B-AD36-18391E1335E4}"/>
    <dgm:cxn modelId="{3E6D89D1-6975-DA4C-B3CA-6CE6DBAEAADF}" type="presOf" srcId="{F44AB36B-9FC0-DF49-BAB0-5E0F02CC7A95}" destId="{B6581865-2F9B-3F46-881E-A8A4C7A4999F}" srcOrd="0" destOrd="0" presId="urn:microsoft.com/office/officeart/2005/8/layout/vList2"/>
    <dgm:cxn modelId="{24FA5A48-0C9D-434E-89C9-A4A0700AB18A}" srcId="{29BE3670-F250-A040-8D39-EE18EB4CC59F}" destId="{96D1F8F4-4BA3-CF4A-9758-797FD4363E56}" srcOrd="1" destOrd="0" parTransId="{E864EA18-0541-F34C-AA37-2514C23715D3}" sibTransId="{9D310436-6AB3-8140-B508-B06358708285}"/>
    <dgm:cxn modelId="{1346AF93-92F0-2A43-96D7-68589871FFC6}" type="presOf" srcId="{1AB9434B-1445-5F41-B06D-D32C7BE4BBDD}" destId="{82F54635-3A58-704F-AF51-9694DAAB07A1}" srcOrd="0" destOrd="0" presId="urn:microsoft.com/office/officeart/2005/8/layout/vList2"/>
    <dgm:cxn modelId="{DE1391E5-4951-124F-8111-FFCB197E56B7}" type="presOf" srcId="{96D1F8F4-4BA3-CF4A-9758-797FD4363E56}" destId="{BB8DBBBD-09DF-784A-B428-FDDC432AF1EC}" srcOrd="0" destOrd="0" presId="urn:microsoft.com/office/officeart/2005/8/layout/vList2"/>
    <dgm:cxn modelId="{EB835027-1F26-5A49-AD72-52D03503FE54}" srcId="{96D1F8F4-4BA3-CF4A-9758-797FD4363E56}" destId="{1AB9434B-1445-5F41-B06D-D32C7BE4BBDD}" srcOrd="0" destOrd="0" parTransId="{412442E2-2F2E-484F-8BFF-6FC1B4052974}" sibTransId="{9DC25E5B-B0FC-6146-A0C7-F67BDAC59CCE}"/>
    <dgm:cxn modelId="{2E2EA11C-2C62-C14E-9459-B07119510C94}" type="presOf" srcId="{29BE3670-F250-A040-8D39-EE18EB4CC59F}" destId="{AEB526BB-4A66-5247-938C-F5081F9BE410}" srcOrd="0" destOrd="0" presId="urn:microsoft.com/office/officeart/2005/8/layout/vList2"/>
    <dgm:cxn modelId="{014E0ED2-8B6E-C34F-9BB5-F2BF6D9591EE}" type="presOf" srcId="{C62E0416-482E-BF45-91AB-26CC8FEE413B}" destId="{1E3B9500-748C-E74C-B790-34ECAB44388B}" srcOrd="0" destOrd="0" presId="urn:microsoft.com/office/officeart/2005/8/layout/vList2"/>
    <dgm:cxn modelId="{A17EB52C-B086-6448-84AE-5B2D6D65BA5A}" srcId="{C62E0416-482E-BF45-91AB-26CC8FEE413B}" destId="{F44AB36B-9FC0-DF49-BAB0-5E0F02CC7A95}" srcOrd="0" destOrd="0" parTransId="{116D586B-0808-C446-8F2A-73E3E0B0C16A}" sibTransId="{E2A13A59-FE80-9E43-9847-9F2193EB66BE}"/>
    <dgm:cxn modelId="{208E8009-CF51-DC42-9CB9-EF3697E8C504}" type="presParOf" srcId="{AEB526BB-4A66-5247-938C-F5081F9BE410}" destId="{1E3B9500-748C-E74C-B790-34ECAB44388B}" srcOrd="0" destOrd="0" presId="urn:microsoft.com/office/officeart/2005/8/layout/vList2"/>
    <dgm:cxn modelId="{7DF1E8F1-6F91-5B45-ADD3-7A0FE7FE5006}" type="presParOf" srcId="{AEB526BB-4A66-5247-938C-F5081F9BE410}" destId="{B6581865-2F9B-3F46-881E-A8A4C7A4999F}" srcOrd="1" destOrd="0" presId="urn:microsoft.com/office/officeart/2005/8/layout/vList2"/>
    <dgm:cxn modelId="{8C99CD1B-C264-4E45-A5BB-38486EEC03C7}" type="presParOf" srcId="{AEB526BB-4A66-5247-938C-F5081F9BE410}" destId="{BB8DBBBD-09DF-784A-B428-FDDC432AF1EC}" srcOrd="2" destOrd="0" presId="urn:microsoft.com/office/officeart/2005/8/layout/vList2"/>
    <dgm:cxn modelId="{FA680295-B545-DA47-88D2-5E4CFD1813F8}" type="presParOf" srcId="{AEB526BB-4A66-5247-938C-F5081F9BE410}" destId="{82F54635-3A58-704F-AF51-9694DAAB07A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E09E78-BA3B-124E-8290-83C3E4979F91}" type="doc">
      <dgm:prSet loTypeId="urn:microsoft.com/office/officeart/2005/8/layout/chevron1" loCatId="" qsTypeId="urn:microsoft.com/office/officeart/2005/8/quickstyle/simple4" qsCatId="simple" csTypeId="urn:microsoft.com/office/officeart/2005/8/colors/accent1_2" csCatId="accent1" phldr="1"/>
      <dgm:spPr/>
    </dgm:pt>
    <dgm:pt modelId="{F373BDC3-15B5-B242-ADF2-A1D481ECFAA5}">
      <dgm:prSet phldrT="[Text]"/>
      <dgm:spPr/>
      <dgm:t>
        <a:bodyPr/>
        <a:lstStyle/>
        <a:p>
          <a:r>
            <a:rPr lang="uk-UA" dirty="0" smtClean="0"/>
            <a:t>Пошук декларації на сайті </a:t>
          </a:r>
          <a:endParaRPr lang="en-US" dirty="0"/>
        </a:p>
      </dgm:t>
    </dgm:pt>
    <dgm:pt modelId="{116C4197-C2AD-D34E-9D60-64563203D6ED}" type="parTrans" cxnId="{A93D1E57-2D94-114D-9A76-8D967B99E78D}">
      <dgm:prSet/>
      <dgm:spPr/>
      <dgm:t>
        <a:bodyPr/>
        <a:lstStyle/>
        <a:p>
          <a:endParaRPr lang="en-US"/>
        </a:p>
      </dgm:t>
    </dgm:pt>
    <dgm:pt modelId="{EEF7C61E-CEC4-634C-AD98-AC409BE2270C}" type="sibTrans" cxnId="{A93D1E57-2D94-114D-9A76-8D967B99E78D}">
      <dgm:prSet/>
      <dgm:spPr/>
      <dgm:t>
        <a:bodyPr/>
        <a:lstStyle/>
        <a:p>
          <a:endParaRPr lang="en-US"/>
        </a:p>
      </dgm:t>
    </dgm:pt>
    <dgm:pt modelId="{31026633-A6EF-7C45-85EA-F50488A0A91B}">
      <dgm:prSet phldrT="[Text]"/>
      <dgm:spPr/>
      <dgm:t>
        <a:bodyPr/>
        <a:lstStyle/>
        <a:p>
          <a:r>
            <a:rPr lang="en-US" dirty="0" err="1" smtClean="0"/>
            <a:t>П</a:t>
          </a:r>
          <a:r>
            <a:rPr lang="uk-UA" dirty="0" smtClean="0"/>
            <a:t>ідготовка та направлення заяви до компетентних органів</a:t>
          </a:r>
          <a:endParaRPr lang="en-US" dirty="0"/>
        </a:p>
      </dgm:t>
    </dgm:pt>
    <dgm:pt modelId="{B9CD2E99-1570-9B4A-8444-7FE230446F9E}" type="parTrans" cxnId="{56B42759-9084-A443-8393-6D9004CF7C3E}">
      <dgm:prSet/>
      <dgm:spPr/>
      <dgm:t>
        <a:bodyPr/>
        <a:lstStyle/>
        <a:p>
          <a:endParaRPr lang="en-US"/>
        </a:p>
      </dgm:t>
    </dgm:pt>
    <dgm:pt modelId="{73E5428C-B649-3E4C-A8DA-5633BCBE0E45}" type="sibTrans" cxnId="{56B42759-9084-A443-8393-6D9004CF7C3E}">
      <dgm:prSet/>
      <dgm:spPr/>
      <dgm:t>
        <a:bodyPr/>
        <a:lstStyle/>
        <a:p>
          <a:endParaRPr lang="en-US"/>
        </a:p>
      </dgm:t>
    </dgm:pt>
    <dgm:pt modelId="{4D91B769-DBDF-4644-8B99-8B4F422C03B9}">
      <dgm:prSet/>
      <dgm:spPr/>
      <dgm:t>
        <a:bodyPr/>
        <a:lstStyle/>
        <a:p>
          <a:r>
            <a:rPr lang="en-US" dirty="0" err="1" smtClean="0"/>
            <a:t>П</a:t>
          </a:r>
          <a:r>
            <a:rPr lang="uk-UA" dirty="0" smtClean="0"/>
            <a:t>еревірка інформації в реєстрах</a:t>
          </a:r>
          <a:endParaRPr lang="en-US" dirty="0"/>
        </a:p>
      </dgm:t>
    </dgm:pt>
    <dgm:pt modelId="{42122575-2BC8-1549-B9B2-C503C4C9616B}" type="parTrans" cxnId="{FB884AE3-8D63-DE4F-92AE-42DE2E6D60F5}">
      <dgm:prSet/>
      <dgm:spPr/>
      <dgm:t>
        <a:bodyPr/>
        <a:lstStyle/>
        <a:p>
          <a:endParaRPr lang="en-US"/>
        </a:p>
      </dgm:t>
    </dgm:pt>
    <dgm:pt modelId="{D4335BFB-0E07-1D48-A983-EFA92BC201EB}" type="sibTrans" cxnId="{FB884AE3-8D63-DE4F-92AE-42DE2E6D60F5}">
      <dgm:prSet/>
      <dgm:spPr/>
      <dgm:t>
        <a:bodyPr/>
        <a:lstStyle/>
        <a:p>
          <a:endParaRPr lang="en-US"/>
        </a:p>
      </dgm:t>
    </dgm:pt>
    <dgm:pt modelId="{3B695F04-81B4-B34A-A196-9DE6DDBCD613}" type="pres">
      <dgm:prSet presAssocID="{74E09E78-BA3B-124E-8290-83C3E4979F91}" presName="Name0" presStyleCnt="0">
        <dgm:presLayoutVars>
          <dgm:dir/>
          <dgm:animLvl val="lvl"/>
          <dgm:resizeHandles val="exact"/>
        </dgm:presLayoutVars>
      </dgm:prSet>
      <dgm:spPr/>
    </dgm:pt>
    <dgm:pt modelId="{BC9158E7-F21B-9F4A-BEF6-54D0C3B25E0D}" type="pres">
      <dgm:prSet presAssocID="{F373BDC3-15B5-B242-ADF2-A1D481ECFAA5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2C3E3E-7AC7-0D47-8218-13B482ED05DF}" type="pres">
      <dgm:prSet presAssocID="{EEF7C61E-CEC4-634C-AD98-AC409BE2270C}" presName="parTxOnlySpace" presStyleCnt="0"/>
      <dgm:spPr/>
    </dgm:pt>
    <dgm:pt modelId="{03579E32-BBFC-D14E-B4C2-751C4E5F796F}" type="pres">
      <dgm:prSet presAssocID="{4D91B769-DBDF-4644-8B99-8B4F422C03B9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865691-A395-2343-A4AC-CC270927F653}" type="pres">
      <dgm:prSet presAssocID="{D4335BFB-0E07-1D48-A983-EFA92BC201EB}" presName="parTxOnlySpace" presStyleCnt="0"/>
      <dgm:spPr/>
    </dgm:pt>
    <dgm:pt modelId="{835E1886-D5BA-3740-A0AE-D28B7A75E903}" type="pres">
      <dgm:prSet presAssocID="{31026633-A6EF-7C45-85EA-F50488A0A91B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CCE774-CA65-B843-A010-88DC33FD7B0E}" type="presOf" srcId="{F373BDC3-15B5-B242-ADF2-A1D481ECFAA5}" destId="{BC9158E7-F21B-9F4A-BEF6-54D0C3B25E0D}" srcOrd="0" destOrd="0" presId="urn:microsoft.com/office/officeart/2005/8/layout/chevron1"/>
    <dgm:cxn modelId="{A93D1E57-2D94-114D-9A76-8D967B99E78D}" srcId="{74E09E78-BA3B-124E-8290-83C3E4979F91}" destId="{F373BDC3-15B5-B242-ADF2-A1D481ECFAA5}" srcOrd="0" destOrd="0" parTransId="{116C4197-C2AD-D34E-9D60-64563203D6ED}" sibTransId="{EEF7C61E-CEC4-634C-AD98-AC409BE2270C}"/>
    <dgm:cxn modelId="{ADFA04ED-635C-8247-BEDE-4D57D7B8452E}" type="presOf" srcId="{74E09E78-BA3B-124E-8290-83C3E4979F91}" destId="{3B695F04-81B4-B34A-A196-9DE6DDBCD613}" srcOrd="0" destOrd="0" presId="urn:microsoft.com/office/officeart/2005/8/layout/chevron1"/>
    <dgm:cxn modelId="{FB884AE3-8D63-DE4F-92AE-42DE2E6D60F5}" srcId="{74E09E78-BA3B-124E-8290-83C3E4979F91}" destId="{4D91B769-DBDF-4644-8B99-8B4F422C03B9}" srcOrd="1" destOrd="0" parTransId="{42122575-2BC8-1549-B9B2-C503C4C9616B}" sibTransId="{D4335BFB-0E07-1D48-A983-EFA92BC201EB}"/>
    <dgm:cxn modelId="{5E1C77B6-8B5D-B34F-BCDB-8E2BA7EB2D64}" type="presOf" srcId="{4D91B769-DBDF-4644-8B99-8B4F422C03B9}" destId="{03579E32-BBFC-D14E-B4C2-751C4E5F796F}" srcOrd="0" destOrd="0" presId="urn:microsoft.com/office/officeart/2005/8/layout/chevron1"/>
    <dgm:cxn modelId="{56B42759-9084-A443-8393-6D9004CF7C3E}" srcId="{74E09E78-BA3B-124E-8290-83C3E4979F91}" destId="{31026633-A6EF-7C45-85EA-F50488A0A91B}" srcOrd="2" destOrd="0" parTransId="{B9CD2E99-1570-9B4A-8444-7FE230446F9E}" sibTransId="{73E5428C-B649-3E4C-A8DA-5633BCBE0E45}"/>
    <dgm:cxn modelId="{0AD2EE11-6BBC-CF4F-8AB5-811F619CC0CD}" type="presOf" srcId="{31026633-A6EF-7C45-85EA-F50488A0A91B}" destId="{835E1886-D5BA-3740-A0AE-D28B7A75E903}" srcOrd="0" destOrd="0" presId="urn:microsoft.com/office/officeart/2005/8/layout/chevron1"/>
    <dgm:cxn modelId="{FF6F7FB6-597E-A840-B62E-4D9DE15800D7}" type="presParOf" srcId="{3B695F04-81B4-B34A-A196-9DE6DDBCD613}" destId="{BC9158E7-F21B-9F4A-BEF6-54D0C3B25E0D}" srcOrd="0" destOrd="0" presId="urn:microsoft.com/office/officeart/2005/8/layout/chevron1"/>
    <dgm:cxn modelId="{FF53B886-2CCD-B046-8EE0-431CA1CA40D4}" type="presParOf" srcId="{3B695F04-81B4-B34A-A196-9DE6DDBCD613}" destId="{5F2C3E3E-7AC7-0D47-8218-13B482ED05DF}" srcOrd="1" destOrd="0" presId="urn:microsoft.com/office/officeart/2005/8/layout/chevron1"/>
    <dgm:cxn modelId="{E784B7AC-7729-4F4A-AEED-2FF93F443487}" type="presParOf" srcId="{3B695F04-81B4-B34A-A196-9DE6DDBCD613}" destId="{03579E32-BBFC-D14E-B4C2-751C4E5F796F}" srcOrd="2" destOrd="0" presId="urn:microsoft.com/office/officeart/2005/8/layout/chevron1"/>
    <dgm:cxn modelId="{98A97BB4-2707-CF4E-BB9C-D607EF48C319}" type="presParOf" srcId="{3B695F04-81B4-B34A-A196-9DE6DDBCD613}" destId="{FD865691-A395-2343-A4AC-CC270927F653}" srcOrd="3" destOrd="0" presId="urn:microsoft.com/office/officeart/2005/8/layout/chevron1"/>
    <dgm:cxn modelId="{31BF7658-2A79-F744-BC29-CD6838BA2D58}" type="presParOf" srcId="{3B695F04-81B4-B34A-A196-9DE6DDBCD613}" destId="{835E1886-D5BA-3740-A0AE-D28B7A75E90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90BA11-70AE-1044-BCC5-C565DB459050}" type="doc">
      <dgm:prSet loTypeId="urn:microsoft.com/office/officeart/2005/8/layout/cycle6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3768EB-2B21-AE49-8FE8-DEF8DEFFC5D3}">
      <dgm:prSet phldrT="[Text]"/>
      <dgm:spPr/>
      <dgm:t>
        <a:bodyPr/>
        <a:lstStyle/>
        <a:p>
          <a:r>
            <a:rPr lang="uk-UA" dirty="0" smtClean="0"/>
            <a:t>Єдиний державний реєстр юридичних осіб, фізичних осіб-підприємців</a:t>
          </a:r>
          <a:endParaRPr lang="en-US" dirty="0"/>
        </a:p>
      </dgm:t>
    </dgm:pt>
    <dgm:pt modelId="{7F8EB596-467F-A54F-A0B9-7BE3229EE16E}" type="parTrans" cxnId="{63C4B653-9984-F44B-8637-437953827255}">
      <dgm:prSet/>
      <dgm:spPr/>
      <dgm:t>
        <a:bodyPr/>
        <a:lstStyle/>
        <a:p>
          <a:endParaRPr lang="en-US"/>
        </a:p>
      </dgm:t>
    </dgm:pt>
    <dgm:pt modelId="{FFA7A477-F9B1-854B-86DE-B236C259D960}" type="sibTrans" cxnId="{63C4B653-9984-F44B-8637-437953827255}">
      <dgm:prSet/>
      <dgm:spPr/>
      <dgm:t>
        <a:bodyPr/>
        <a:lstStyle/>
        <a:p>
          <a:endParaRPr lang="en-US"/>
        </a:p>
      </dgm:t>
    </dgm:pt>
    <dgm:pt modelId="{15E6C023-631E-8B44-87A9-B1A43645384D}">
      <dgm:prSet phldrT="[Text]"/>
      <dgm:spPr/>
      <dgm:t>
        <a:bodyPr/>
        <a:lstStyle/>
        <a:p>
          <a:r>
            <a:rPr lang="uk-UA" dirty="0" smtClean="0"/>
            <a:t>Єдиний державний реєстр транспортних засобів</a:t>
          </a:r>
          <a:endParaRPr lang="en-US" dirty="0"/>
        </a:p>
      </dgm:t>
    </dgm:pt>
    <dgm:pt modelId="{6FD98D7B-03B0-514F-B568-B145232E11A1}" type="parTrans" cxnId="{41CFB0DD-168B-0B47-BCDC-BF4B091F6E3C}">
      <dgm:prSet/>
      <dgm:spPr/>
      <dgm:t>
        <a:bodyPr/>
        <a:lstStyle/>
        <a:p>
          <a:endParaRPr lang="en-US"/>
        </a:p>
      </dgm:t>
    </dgm:pt>
    <dgm:pt modelId="{63A34D45-9661-A949-921F-F2529CCBADA1}" type="sibTrans" cxnId="{41CFB0DD-168B-0B47-BCDC-BF4B091F6E3C}">
      <dgm:prSet/>
      <dgm:spPr/>
      <dgm:t>
        <a:bodyPr/>
        <a:lstStyle/>
        <a:p>
          <a:endParaRPr lang="en-US"/>
        </a:p>
      </dgm:t>
    </dgm:pt>
    <dgm:pt modelId="{A57B1C1F-2B9D-F84A-8C19-1FE996E04674}">
      <dgm:prSet phldrT="[Text]"/>
      <dgm:spPr/>
      <dgm:t>
        <a:bodyPr/>
        <a:lstStyle/>
        <a:p>
          <a:r>
            <a:rPr lang="uk-UA" dirty="0" smtClean="0"/>
            <a:t>Державний реєстр актів цивільного стану</a:t>
          </a:r>
          <a:endParaRPr lang="en-US" dirty="0"/>
        </a:p>
      </dgm:t>
    </dgm:pt>
    <dgm:pt modelId="{75D0BB6F-100D-7143-89A4-F081A2174D4D}" type="parTrans" cxnId="{2C96ABFF-FE1D-464F-B7D4-5B5EA568B68D}">
      <dgm:prSet/>
      <dgm:spPr/>
      <dgm:t>
        <a:bodyPr/>
        <a:lstStyle/>
        <a:p>
          <a:endParaRPr lang="en-US"/>
        </a:p>
      </dgm:t>
    </dgm:pt>
    <dgm:pt modelId="{FF6576C3-B440-B047-AF5E-7B947E8A85FA}" type="sibTrans" cxnId="{2C96ABFF-FE1D-464F-B7D4-5B5EA568B68D}">
      <dgm:prSet/>
      <dgm:spPr/>
      <dgm:t>
        <a:bodyPr/>
        <a:lstStyle/>
        <a:p>
          <a:endParaRPr lang="en-US"/>
        </a:p>
      </dgm:t>
    </dgm:pt>
    <dgm:pt modelId="{CE9479EB-67CF-1841-843E-CD4092025B68}">
      <dgm:prSet phldrT="[Text]"/>
      <dgm:spPr/>
      <dgm:t>
        <a:bodyPr/>
        <a:lstStyle/>
        <a:p>
          <a:r>
            <a:rPr lang="uk-UA" dirty="0" smtClean="0"/>
            <a:t>Іноземні реєстри підприємств</a:t>
          </a:r>
          <a:endParaRPr lang="en-US" dirty="0"/>
        </a:p>
      </dgm:t>
    </dgm:pt>
    <dgm:pt modelId="{40E40F4A-9F95-1442-A9BC-8D03850F7432}" type="parTrans" cxnId="{6A19A10B-4959-1B4A-A09A-8FAEE1B13763}">
      <dgm:prSet/>
      <dgm:spPr/>
      <dgm:t>
        <a:bodyPr/>
        <a:lstStyle/>
        <a:p>
          <a:endParaRPr lang="en-US"/>
        </a:p>
      </dgm:t>
    </dgm:pt>
    <dgm:pt modelId="{7A777B38-4DCE-9742-99C7-F5DEBE0FD1A8}" type="sibTrans" cxnId="{6A19A10B-4959-1B4A-A09A-8FAEE1B13763}">
      <dgm:prSet/>
      <dgm:spPr/>
      <dgm:t>
        <a:bodyPr/>
        <a:lstStyle/>
        <a:p>
          <a:endParaRPr lang="en-US"/>
        </a:p>
      </dgm:t>
    </dgm:pt>
    <dgm:pt modelId="{25ABD3F6-F79A-C747-85DE-CC167685AFFE}">
      <dgm:prSet phldrT="[Text]"/>
      <dgm:spPr/>
      <dgm:t>
        <a:bodyPr/>
        <a:lstStyle/>
        <a:p>
          <a:r>
            <a:rPr lang="uk-UA" dirty="0" smtClean="0"/>
            <a:t>Державний реєстр речових прав на нерухоме майно</a:t>
          </a:r>
          <a:endParaRPr lang="en-US" dirty="0"/>
        </a:p>
      </dgm:t>
    </dgm:pt>
    <dgm:pt modelId="{B721647B-84F4-C64D-BC48-B6E7C7B6A408}" type="parTrans" cxnId="{5AA53031-EFC6-D84D-86DB-78CE655917A4}">
      <dgm:prSet/>
      <dgm:spPr/>
      <dgm:t>
        <a:bodyPr/>
        <a:lstStyle/>
        <a:p>
          <a:endParaRPr lang="en-US"/>
        </a:p>
      </dgm:t>
    </dgm:pt>
    <dgm:pt modelId="{39421FAC-597F-3749-BF8F-F2BFC154F204}" type="sibTrans" cxnId="{5AA53031-EFC6-D84D-86DB-78CE655917A4}">
      <dgm:prSet/>
      <dgm:spPr/>
      <dgm:t>
        <a:bodyPr/>
        <a:lstStyle/>
        <a:p>
          <a:endParaRPr lang="en-US"/>
        </a:p>
      </dgm:t>
    </dgm:pt>
    <dgm:pt modelId="{89384199-52A3-C94F-9CB6-9843D3DA1DAB}">
      <dgm:prSet/>
      <dgm:spPr/>
      <dgm:t>
        <a:bodyPr/>
        <a:lstStyle/>
        <a:p>
          <a:r>
            <a:rPr lang="uk-UA" dirty="0" smtClean="0"/>
            <a:t>Державний земельний кадастр</a:t>
          </a:r>
          <a:endParaRPr lang="en-US" dirty="0"/>
        </a:p>
      </dgm:t>
    </dgm:pt>
    <dgm:pt modelId="{851DA2E8-0B67-E345-A643-2F7E8838AFF2}" type="parTrans" cxnId="{31692B15-9C5C-5748-A8B6-D72BDA1073D8}">
      <dgm:prSet/>
      <dgm:spPr/>
      <dgm:t>
        <a:bodyPr/>
        <a:lstStyle/>
        <a:p>
          <a:endParaRPr lang="en-US"/>
        </a:p>
      </dgm:t>
    </dgm:pt>
    <dgm:pt modelId="{F8E92ACF-FC54-0042-AD9F-4C503BE55AA7}" type="sibTrans" cxnId="{31692B15-9C5C-5748-A8B6-D72BDA1073D8}">
      <dgm:prSet/>
      <dgm:spPr/>
      <dgm:t>
        <a:bodyPr/>
        <a:lstStyle/>
        <a:p>
          <a:endParaRPr lang="en-US"/>
        </a:p>
      </dgm:t>
    </dgm:pt>
    <dgm:pt modelId="{362FD19E-A148-4E43-B6A5-CE03365742FD}" type="pres">
      <dgm:prSet presAssocID="{C090BA11-70AE-1044-BCC5-C565DB45905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0517C0-AEB3-3E45-913E-DE7A40832BE9}" type="pres">
      <dgm:prSet presAssocID="{F53768EB-2B21-AE49-8FE8-DEF8DEFFC5D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6941A-89C5-8A44-B8D0-11B6DD836187}" type="pres">
      <dgm:prSet presAssocID="{F53768EB-2B21-AE49-8FE8-DEF8DEFFC5D3}" presName="spNode" presStyleCnt="0"/>
      <dgm:spPr/>
    </dgm:pt>
    <dgm:pt modelId="{55EF256B-D440-E245-9924-B8417DF26A21}" type="pres">
      <dgm:prSet presAssocID="{FFA7A477-F9B1-854B-86DE-B236C259D960}" presName="sibTrans" presStyleLbl="sibTrans1D1" presStyleIdx="0" presStyleCnt="6"/>
      <dgm:spPr/>
      <dgm:t>
        <a:bodyPr/>
        <a:lstStyle/>
        <a:p>
          <a:endParaRPr lang="ru-RU"/>
        </a:p>
      </dgm:t>
    </dgm:pt>
    <dgm:pt modelId="{1A4C1DEE-66B2-0143-9BEF-235BF10206ED}" type="pres">
      <dgm:prSet presAssocID="{15E6C023-631E-8B44-87A9-B1A43645384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D274FA-DD0D-7E4F-994D-C79530A5C024}" type="pres">
      <dgm:prSet presAssocID="{15E6C023-631E-8B44-87A9-B1A43645384D}" presName="spNode" presStyleCnt="0"/>
      <dgm:spPr/>
    </dgm:pt>
    <dgm:pt modelId="{7A365520-5DCB-F244-9815-6383C1A57C17}" type="pres">
      <dgm:prSet presAssocID="{63A34D45-9661-A949-921F-F2529CCBADA1}" presName="sibTrans" presStyleLbl="sibTrans1D1" presStyleIdx="1" presStyleCnt="6"/>
      <dgm:spPr/>
      <dgm:t>
        <a:bodyPr/>
        <a:lstStyle/>
        <a:p>
          <a:endParaRPr lang="ru-RU"/>
        </a:p>
      </dgm:t>
    </dgm:pt>
    <dgm:pt modelId="{DE5F36BA-304F-9241-BCDB-66B718B6DCEA}" type="pres">
      <dgm:prSet presAssocID="{89384199-52A3-C94F-9CB6-9843D3DA1DA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84AB4-F31E-ED4F-BC5F-0D3FBFE321F1}" type="pres">
      <dgm:prSet presAssocID="{89384199-52A3-C94F-9CB6-9843D3DA1DAB}" presName="spNode" presStyleCnt="0"/>
      <dgm:spPr/>
    </dgm:pt>
    <dgm:pt modelId="{96A129C8-8D3B-774F-BE36-ED1857066920}" type="pres">
      <dgm:prSet presAssocID="{F8E92ACF-FC54-0042-AD9F-4C503BE55AA7}" presName="sibTrans" presStyleLbl="sibTrans1D1" presStyleIdx="2" presStyleCnt="6"/>
      <dgm:spPr/>
      <dgm:t>
        <a:bodyPr/>
        <a:lstStyle/>
        <a:p>
          <a:endParaRPr lang="ru-RU"/>
        </a:p>
      </dgm:t>
    </dgm:pt>
    <dgm:pt modelId="{3AEB9C3E-51B0-E243-9451-8A6F91CF43D8}" type="pres">
      <dgm:prSet presAssocID="{A57B1C1F-2B9D-F84A-8C19-1FE996E0467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60DA16-063B-E94F-8AF9-83AF59EA7B69}" type="pres">
      <dgm:prSet presAssocID="{A57B1C1F-2B9D-F84A-8C19-1FE996E04674}" presName="spNode" presStyleCnt="0"/>
      <dgm:spPr/>
    </dgm:pt>
    <dgm:pt modelId="{C1C4ADBC-5198-F94A-B202-09E8D7058E2D}" type="pres">
      <dgm:prSet presAssocID="{FF6576C3-B440-B047-AF5E-7B947E8A85FA}" presName="sibTrans" presStyleLbl="sibTrans1D1" presStyleIdx="3" presStyleCnt="6"/>
      <dgm:spPr/>
      <dgm:t>
        <a:bodyPr/>
        <a:lstStyle/>
        <a:p>
          <a:endParaRPr lang="ru-RU"/>
        </a:p>
      </dgm:t>
    </dgm:pt>
    <dgm:pt modelId="{9F7D4BAC-93FC-7B44-817D-265D24863D9A}" type="pres">
      <dgm:prSet presAssocID="{CE9479EB-67CF-1841-843E-CD4092025B6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BF16AA-B643-D449-8B4D-ED46D7C32EB8}" type="pres">
      <dgm:prSet presAssocID="{CE9479EB-67CF-1841-843E-CD4092025B68}" presName="spNode" presStyleCnt="0"/>
      <dgm:spPr/>
    </dgm:pt>
    <dgm:pt modelId="{BAD81602-E212-AD4F-A526-FAC69F0D2448}" type="pres">
      <dgm:prSet presAssocID="{7A777B38-4DCE-9742-99C7-F5DEBE0FD1A8}" presName="sibTrans" presStyleLbl="sibTrans1D1" presStyleIdx="4" presStyleCnt="6"/>
      <dgm:spPr/>
      <dgm:t>
        <a:bodyPr/>
        <a:lstStyle/>
        <a:p>
          <a:endParaRPr lang="ru-RU"/>
        </a:p>
      </dgm:t>
    </dgm:pt>
    <dgm:pt modelId="{39148A87-2616-EC4A-A65A-37521A2AF5F2}" type="pres">
      <dgm:prSet presAssocID="{25ABD3F6-F79A-C747-85DE-CC167685AFF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F26BCD-DAC0-2D44-B1E9-E19ECAD4B50A}" type="pres">
      <dgm:prSet presAssocID="{25ABD3F6-F79A-C747-85DE-CC167685AFFE}" presName="spNode" presStyleCnt="0"/>
      <dgm:spPr/>
    </dgm:pt>
    <dgm:pt modelId="{50B701B7-3594-884A-862C-06FE29FD0631}" type="pres">
      <dgm:prSet presAssocID="{39421FAC-597F-3749-BF8F-F2BFC154F204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59A8A656-E950-A044-8A82-2EC40B8C387D}" type="presOf" srcId="{FFA7A477-F9B1-854B-86DE-B236C259D960}" destId="{55EF256B-D440-E245-9924-B8417DF26A21}" srcOrd="0" destOrd="0" presId="urn:microsoft.com/office/officeart/2005/8/layout/cycle6"/>
    <dgm:cxn modelId="{5AA53031-EFC6-D84D-86DB-78CE655917A4}" srcId="{C090BA11-70AE-1044-BCC5-C565DB459050}" destId="{25ABD3F6-F79A-C747-85DE-CC167685AFFE}" srcOrd="5" destOrd="0" parTransId="{B721647B-84F4-C64D-BC48-B6E7C7B6A408}" sibTransId="{39421FAC-597F-3749-BF8F-F2BFC154F204}"/>
    <dgm:cxn modelId="{6A19A10B-4959-1B4A-A09A-8FAEE1B13763}" srcId="{C090BA11-70AE-1044-BCC5-C565DB459050}" destId="{CE9479EB-67CF-1841-843E-CD4092025B68}" srcOrd="4" destOrd="0" parTransId="{40E40F4A-9F95-1442-A9BC-8D03850F7432}" sibTransId="{7A777B38-4DCE-9742-99C7-F5DEBE0FD1A8}"/>
    <dgm:cxn modelId="{D156C84B-2E33-CF4C-BADB-720B7D527F24}" type="presOf" srcId="{7A777B38-4DCE-9742-99C7-F5DEBE0FD1A8}" destId="{BAD81602-E212-AD4F-A526-FAC69F0D2448}" srcOrd="0" destOrd="0" presId="urn:microsoft.com/office/officeart/2005/8/layout/cycle6"/>
    <dgm:cxn modelId="{86DC6A6D-4AD0-2F4F-8C75-0397E41C4AEB}" type="presOf" srcId="{25ABD3F6-F79A-C747-85DE-CC167685AFFE}" destId="{39148A87-2616-EC4A-A65A-37521A2AF5F2}" srcOrd="0" destOrd="0" presId="urn:microsoft.com/office/officeart/2005/8/layout/cycle6"/>
    <dgm:cxn modelId="{34DFE51A-15CF-0148-9EFE-47DCC276E2BB}" type="presOf" srcId="{FF6576C3-B440-B047-AF5E-7B947E8A85FA}" destId="{C1C4ADBC-5198-F94A-B202-09E8D7058E2D}" srcOrd="0" destOrd="0" presId="urn:microsoft.com/office/officeart/2005/8/layout/cycle6"/>
    <dgm:cxn modelId="{0033A155-65A6-7444-B5A9-B62A1CAD7066}" type="presOf" srcId="{89384199-52A3-C94F-9CB6-9843D3DA1DAB}" destId="{DE5F36BA-304F-9241-BCDB-66B718B6DCEA}" srcOrd="0" destOrd="0" presId="urn:microsoft.com/office/officeart/2005/8/layout/cycle6"/>
    <dgm:cxn modelId="{9D7CEBE6-35AA-9547-8F52-315045CF25A7}" type="presOf" srcId="{CE9479EB-67CF-1841-843E-CD4092025B68}" destId="{9F7D4BAC-93FC-7B44-817D-265D24863D9A}" srcOrd="0" destOrd="0" presId="urn:microsoft.com/office/officeart/2005/8/layout/cycle6"/>
    <dgm:cxn modelId="{48CC0426-4335-D541-924A-284B0536BAEB}" type="presOf" srcId="{39421FAC-597F-3749-BF8F-F2BFC154F204}" destId="{50B701B7-3594-884A-862C-06FE29FD0631}" srcOrd="0" destOrd="0" presId="urn:microsoft.com/office/officeart/2005/8/layout/cycle6"/>
    <dgm:cxn modelId="{63C4B653-9984-F44B-8637-437953827255}" srcId="{C090BA11-70AE-1044-BCC5-C565DB459050}" destId="{F53768EB-2B21-AE49-8FE8-DEF8DEFFC5D3}" srcOrd="0" destOrd="0" parTransId="{7F8EB596-467F-A54F-A0B9-7BE3229EE16E}" sibTransId="{FFA7A477-F9B1-854B-86DE-B236C259D960}"/>
    <dgm:cxn modelId="{60D03E56-BEFA-1C47-AB4E-E8C7022DDD18}" type="presOf" srcId="{C090BA11-70AE-1044-BCC5-C565DB459050}" destId="{362FD19E-A148-4E43-B6A5-CE03365742FD}" srcOrd="0" destOrd="0" presId="urn:microsoft.com/office/officeart/2005/8/layout/cycle6"/>
    <dgm:cxn modelId="{A2D6C6E8-DE3B-8842-B16F-8CB45DCC215C}" type="presOf" srcId="{F8E92ACF-FC54-0042-AD9F-4C503BE55AA7}" destId="{96A129C8-8D3B-774F-BE36-ED1857066920}" srcOrd="0" destOrd="0" presId="urn:microsoft.com/office/officeart/2005/8/layout/cycle6"/>
    <dgm:cxn modelId="{31692B15-9C5C-5748-A8B6-D72BDA1073D8}" srcId="{C090BA11-70AE-1044-BCC5-C565DB459050}" destId="{89384199-52A3-C94F-9CB6-9843D3DA1DAB}" srcOrd="2" destOrd="0" parTransId="{851DA2E8-0B67-E345-A643-2F7E8838AFF2}" sibTransId="{F8E92ACF-FC54-0042-AD9F-4C503BE55AA7}"/>
    <dgm:cxn modelId="{41CFB0DD-168B-0B47-BCDC-BF4B091F6E3C}" srcId="{C090BA11-70AE-1044-BCC5-C565DB459050}" destId="{15E6C023-631E-8B44-87A9-B1A43645384D}" srcOrd="1" destOrd="0" parTransId="{6FD98D7B-03B0-514F-B568-B145232E11A1}" sibTransId="{63A34D45-9661-A949-921F-F2529CCBADA1}"/>
    <dgm:cxn modelId="{0B86583A-7AC1-9A4A-804A-65EC7D494FF2}" type="presOf" srcId="{63A34D45-9661-A949-921F-F2529CCBADA1}" destId="{7A365520-5DCB-F244-9815-6383C1A57C17}" srcOrd="0" destOrd="0" presId="urn:microsoft.com/office/officeart/2005/8/layout/cycle6"/>
    <dgm:cxn modelId="{1B4A80F8-18F1-444C-8351-5C15D24966E8}" type="presOf" srcId="{A57B1C1F-2B9D-F84A-8C19-1FE996E04674}" destId="{3AEB9C3E-51B0-E243-9451-8A6F91CF43D8}" srcOrd="0" destOrd="0" presId="urn:microsoft.com/office/officeart/2005/8/layout/cycle6"/>
    <dgm:cxn modelId="{19936BA2-ADC9-CD49-9516-EE1EDDE8E2FE}" type="presOf" srcId="{15E6C023-631E-8B44-87A9-B1A43645384D}" destId="{1A4C1DEE-66B2-0143-9BEF-235BF10206ED}" srcOrd="0" destOrd="0" presId="urn:microsoft.com/office/officeart/2005/8/layout/cycle6"/>
    <dgm:cxn modelId="{2C96ABFF-FE1D-464F-B7D4-5B5EA568B68D}" srcId="{C090BA11-70AE-1044-BCC5-C565DB459050}" destId="{A57B1C1F-2B9D-F84A-8C19-1FE996E04674}" srcOrd="3" destOrd="0" parTransId="{75D0BB6F-100D-7143-89A4-F081A2174D4D}" sibTransId="{FF6576C3-B440-B047-AF5E-7B947E8A85FA}"/>
    <dgm:cxn modelId="{AB5D7701-CB02-854E-9F48-35D7FDA4151A}" type="presOf" srcId="{F53768EB-2B21-AE49-8FE8-DEF8DEFFC5D3}" destId="{FF0517C0-AEB3-3E45-913E-DE7A40832BE9}" srcOrd="0" destOrd="0" presId="urn:microsoft.com/office/officeart/2005/8/layout/cycle6"/>
    <dgm:cxn modelId="{644C34C6-C71D-9D4C-8B14-E931F9BBEB8B}" type="presParOf" srcId="{362FD19E-A148-4E43-B6A5-CE03365742FD}" destId="{FF0517C0-AEB3-3E45-913E-DE7A40832BE9}" srcOrd="0" destOrd="0" presId="urn:microsoft.com/office/officeart/2005/8/layout/cycle6"/>
    <dgm:cxn modelId="{91DAC9DB-6240-4343-A83B-DA4495DB10E6}" type="presParOf" srcId="{362FD19E-A148-4E43-B6A5-CE03365742FD}" destId="{7936941A-89C5-8A44-B8D0-11B6DD836187}" srcOrd="1" destOrd="0" presId="urn:microsoft.com/office/officeart/2005/8/layout/cycle6"/>
    <dgm:cxn modelId="{093ECB7F-5715-094A-BA37-03B7C53E8B7B}" type="presParOf" srcId="{362FD19E-A148-4E43-B6A5-CE03365742FD}" destId="{55EF256B-D440-E245-9924-B8417DF26A21}" srcOrd="2" destOrd="0" presId="urn:microsoft.com/office/officeart/2005/8/layout/cycle6"/>
    <dgm:cxn modelId="{37A1FE3A-0DED-594B-A91C-C51266961CF7}" type="presParOf" srcId="{362FD19E-A148-4E43-B6A5-CE03365742FD}" destId="{1A4C1DEE-66B2-0143-9BEF-235BF10206ED}" srcOrd="3" destOrd="0" presId="urn:microsoft.com/office/officeart/2005/8/layout/cycle6"/>
    <dgm:cxn modelId="{582CF1F3-F962-B840-AD83-029A65A90411}" type="presParOf" srcId="{362FD19E-A148-4E43-B6A5-CE03365742FD}" destId="{19D274FA-DD0D-7E4F-994D-C79530A5C024}" srcOrd="4" destOrd="0" presId="urn:microsoft.com/office/officeart/2005/8/layout/cycle6"/>
    <dgm:cxn modelId="{B2527B76-5811-124D-A6FE-01E8CA24EABD}" type="presParOf" srcId="{362FD19E-A148-4E43-B6A5-CE03365742FD}" destId="{7A365520-5DCB-F244-9815-6383C1A57C17}" srcOrd="5" destOrd="0" presId="urn:microsoft.com/office/officeart/2005/8/layout/cycle6"/>
    <dgm:cxn modelId="{89FC5D61-683C-9B4E-9AB8-37721F1BD5FA}" type="presParOf" srcId="{362FD19E-A148-4E43-B6A5-CE03365742FD}" destId="{DE5F36BA-304F-9241-BCDB-66B718B6DCEA}" srcOrd="6" destOrd="0" presId="urn:microsoft.com/office/officeart/2005/8/layout/cycle6"/>
    <dgm:cxn modelId="{B8DADB99-EBEE-9D4C-957D-EE9A227E664F}" type="presParOf" srcId="{362FD19E-A148-4E43-B6A5-CE03365742FD}" destId="{89D84AB4-F31E-ED4F-BC5F-0D3FBFE321F1}" srcOrd="7" destOrd="0" presId="urn:microsoft.com/office/officeart/2005/8/layout/cycle6"/>
    <dgm:cxn modelId="{159333E2-C3BB-1845-BBAE-FF65C12FBA8D}" type="presParOf" srcId="{362FD19E-A148-4E43-B6A5-CE03365742FD}" destId="{96A129C8-8D3B-774F-BE36-ED1857066920}" srcOrd="8" destOrd="0" presId="urn:microsoft.com/office/officeart/2005/8/layout/cycle6"/>
    <dgm:cxn modelId="{115E5C5E-81B4-AA49-B025-06FD6E8BC157}" type="presParOf" srcId="{362FD19E-A148-4E43-B6A5-CE03365742FD}" destId="{3AEB9C3E-51B0-E243-9451-8A6F91CF43D8}" srcOrd="9" destOrd="0" presId="urn:microsoft.com/office/officeart/2005/8/layout/cycle6"/>
    <dgm:cxn modelId="{2672283B-E95B-114C-8525-640DC462E01B}" type="presParOf" srcId="{362FD19E-A148-4E43-B6A5-CE03365742FD}" destId="{4660DA16-063B-E94F-8AF9-83AF59EA7B69}" srcOrd="10" destOrd="0" presId="urn:microsoft.com/office/officeart/2005/8/layout/cycle6"/>
    <dgm:cxn modelId="{D7901C4F-1C0E-AC40-9E17-7004E1553968}" type="presParOf" srcId="{362FD19E-A148-4E43-B6A5-CE03365742FD}" destId="{C1C4ADBC-5198-F94A-B202-09E8D7058E2D}" srcOrd="11" destOrd="0" presId="urn:microsoft.com/office/officeart/2005/8/layout/cycle6"/>
    <dgm:cxn modelId="{B78FFD8D-2E91-5347-B99F-8FF232B6F2F9}" type="presParOf" srcId="{362FD19E-A148-4E43-B6A5-CE03365742FD}" destId="{9F7D4BAC-93FC-7B44-817D-265D24863D9A}" srcOrd="12" destOrd="0" presId="urn:microsoft.com/office/officeart/2005/8/layout/cycle6"/>
    <dgm:cxn modelId="{402598D0-4DA6-E843-8F0B-F6DF34A96334}" type="presParOf" srcId="{362FD19E-A148-4E43-B6A5-CE03365742FD}" destId="{D0BF16AA-B643-D449-8B4D-ED46D7C32EB8}" srcOrd="13" destOrd="0" presId="urn:microsoft.com/office/officeart/2005/8/layout/cycle6"/>
    <dgm:cxn modelId="{193E122B-E67E-2B4C-8CE5-D068715606E0}" type="presParOf" srcId="{362FD19E-A148-4E43-B6A5-CE03365742FD}" destId="{BAD81602-E212-AD4F-A526-FAC69F0D2448}" srcOrd="14" destOrd="0" presId="urn:microsoft.com/office/officeart/2005/8/layout/cycle6"/>
    <dgm:cxn modelId="{433853B0-C078-4D47-BD4B-E61C54A961E2}" type="presParOf" srcId="{362FD19E-A148-4E43-B6A5-CE03365742FD}" destId="{39148A87-2616-EC4A-A65A-37521A2AF5F2}" srcOrd="15" destOrd="0" presId="urn:microsoft.com/office/officeart/2005/8/layout/cycle6"/>
    <dgm:cxn modelId="{7B22C92F-64E0-664E-980A-B466CE4E7677}" type="presParOf" srcId="{362FD19E-A148-4E43-B6A5-CE03365742FD}" destId="{75F26BCD-DAC0-2D44-B1E9-E19ECAD4B50A}" srcOrd="16" destOrd="0" presId="urn:microsoft.com/office/officeart/2005/8/layout/cycle6"/>
    <dgm:cxn modelId="{B823C89C-567C-214E-9E0C-609FB679E139}" type="presParOf" srcId="{362FD19E-A148-4E43-B6A5-CE03365742FD}" destId="{50B701B7-3594-884A-862C-06FE29FD0631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3DC6A-D767-7B4B-9216-66ACE377D96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7E305B-8C9C-CD43-B919-C24E6F2F4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6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305B-8C9C-CD43-B919-C24E6F2F4DE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91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55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157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0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1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7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26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66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84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88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2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1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6600">
                <a:alpha val="58000"/>
              </a:srgbClr>
            </a:gs>
            <a:gs pos="100000">
              <a:srgbClr val="FFFFFF">
                <a:alpha val="73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49851-3BAB-C942-9D03-E10919AC38D6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2A38-5CBE-DB46-B210-1F31DEC6A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2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3.rada.gov.ua/laws/show/2493-14" TargetMode="External"/><Relationship Id="rId2" Type="http://schemas.openxmlformats.org/officeDocument/2006/relationships/hyperlink" Target="http://zakon3.rada.gov.ua/laws/show/889-1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zakon3.rada.gov.ua/laws/show/1700-18#n38" TargetMode="External"/><Relationship Id="rId5" Type="http://schemas.openxmlformats.org/officeDocument/2006/relationships/hyperlink" Target="http://zakon3.rada.gov.ua/laws/show/1700-18#n26" TargetMode="External"/><Relationship Id="rId4" Type="http://schemas.openxmlformats.org/officeDocument/2006/relationships/hyperlink" Target="http://zakon3.rada.gov.ua/laws/show/1402-19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3.rada.gov.ua/laws/show/474-14" TargetMode="External"/><Relationship Id="rId2" Type="http://schemas.openxmlformats.org/officeDocument/2006/relationships/hyperlink" Target="http://zakon3.rada.gov.ua/laws/show/4061-17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01157"/>
            <a:ext cx="7772400" cy="1799294"/>
          </a:xfrm>
        </p:spPr>
        <p:txBody>
          <a:bodyPr>
            <a:normAutofit/>
          </a:bodyPr>
          <a:lstStyle/>
          <a:p>
            <a:r>
              <a:rPr lang="uk-UA" dirty="0"/>
              <a:t>Д</a:t>
            </a:r>
            <a:r>
              <a:rPr lang="uk-UA" dirty="0" smtClean="0"/>
              <a:t>екларації чиновників: </a:t>
            </a:r>
            <a:br>
              <a:rPr lang="uk-UA" dirty="0" smtClean="0"/>
            </a:br>
            <a:r>
              <a:rPr lang="uk-UA" dirty="0" smtClean="0"/>
              <a:t>що і як робити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46276"/>
            <a:ext cx="6400800" cy="792523"/>
          </a:xfrm>
        </p:spPr>
        <p:txBody>
          <a:bodyPr/>
          <a:lstStyle/>
          <a:p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Київ, 2017</a:t>
            </a:r>
          </a:p>
          <a:p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5710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Розпорядники інформації: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u="sng" dirty="0" smtClean="0"/>
              <a:t>До 01 вересня 2016 року</a:t>
            </a:r>
          </a:p>
          <a:p>
            <a:pPr marL="0" indent="0">
              <a:buNone/>
            </a:pPr>
            <a:r>
              <a:rPr lang="uk-UA" dirty="0" smtClean="0"/>
              <a:t>Державні, комунальні та приватні підприємства, організації, установи де працювали особи, які зобов</a:t>
            </a:r>
            <a:r>
              <a:rPr lang="en-US" dirty="0" smtClean="0"/>
              <a:t>’</a:t>
            </a:r>
            <a:r>
              <a:rPr lang="uk-UA" dirty="0" smtClean="0"/>
              <a:t>язані подавати декларації</a:t>
            </a:r>
            <a:endParaRPr lang="en-US" dirty="0" smtClean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u="sng" dirty="0" smtClean="0"/>
              <a:t>З 01 вересня 2016 року</a:t>
            </a:r>
          </a:p>
          <a:p>
            <a:pPr marL="0" indent="0">
              <a:buNone/>
            </a:pPr>
            <a:r>
              <a:rPr lang="uk-UA" dirty="0" smtClean="0"/>
              <a:t>Національне агентство з питань запобігання корупції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8311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b="1" dirty="0" smtClean="0"/>
              <a:t>Вимоги до запиту про надання декларацій </a:t>
            </a:r>
            <a:br>
              <a:rPr lang="uk-UA" sz="3100" b="1" dirty="0" smtClean="0"/>
            </a:br>
            <a:r>
              <a:rPr lang="uk-UA" sz="2200" dirty="0" smtClean="0"/>
              <a:t>(ст. 19 Закону України “Про доступ до публічної інформації):</a:t>
            </a:r>
            <a:endParaRPr lang="en-US" sz="2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10000"/>
              </a:lnSpc>
              <a:buAutoNum type="arabicPeriod"/>
            </a:pPr>
            <a:r>
              <a:rPr lang="uk-UA" i="1" dirty="0" smtClean="0"/>
              <a:t>Назва організації, підприємства або установи до якої подається запит;</a:t>
            </a:r>
          </a:p>
          <a:p>
            <a:pPr marL="514350" indent="-514350">
              <a:lnSpc>
                <a:spcPct val="110000"/>
              </a:lnSpc>
              <a:buAutoNum type="arabicPeriod"/>
            </a:pPr>
            <a:r>
              <a:rPr lang="uk-UA" i="1" dirty="0" smtClean="0"/>
              <a:t>Ім</a:t>
            </a:r>
            <a:r>
              <a:rPr lang="en-US" i="1" dirty="0" smtClean="0"/>
              <a:t>’</a:t>
            </a:r>
            <a:r>
              <a:rPr lang="uk-UA" i="1" dirty="0" smtClean="0"/>
              <a:t>я (найменування), адреса (електронна або/та поштова), номер засобу зв</a:t>
            </a:r>
            <a:r>
              <a:rPr lang="en-US" i="1" dirty="0" smtClean="0"/>
              <a:t>’</a:t>
            </a:r>
            <a:r>
              <a:rPr lang="uk-UA" i="1" dirty="0" smtClean="0"/>
              <a:t>язку запитувача;</a:t>
            </a:r>
          </a:p>
          <a:p>
            <a:pPr marL="514350" indent="-514350">
              <a:lnSpc>
                <a:spcPct val="110000"/>
              </a:lnSpc>
              <a:buAutoNum type="arabicPeriod"/>
            </a:pPr>
            <a:r>
              <a:rPr lang="uk-UA" i="1" dirty="0" smtClean="0"/>
              <a:t>Посилання на ст. 5, п. 6 ст. 6 Закону України “Про доступ до публічної  інформації”, п. 3 ст. 5 Закону України “Про захист персональних данних”;</a:t>
            </a:r>
          </a:p>
          <a:p>
            <a:pPr marL="514350" indent="-514350">
              <a:lnSpc>
                <a:spcPct val="110000"/>
              </a:lnSpc>
              <a:buAutoNum type="arabicPeriod"/>
            </a:pPr>
            <a:r>
              <a:rPr lang="en-US" i="1" dirty="0" err="1" smtClean="0"/>
              <a:t>П</a:t>
            </a:r>
            <a:r>
              <a:rPr lang="uk-UA" i="1" dirty="0" smtClean="0"/>
              <a:t>ерелік декларацій, які запитуються;</a:t>
            </a:r>
          </a:p>
          <a:p>
            <a:pPr marL="514350" indent="-514350">
              <a:lnSpc>
                <a:spcPct val="110000"/>
              </a:lnSpc>
              <a:buAutoNum type="arabicPeriod"/>
            </a:pPr>
            <a:r>
              <a:rPr lang="en-US" i="1" dirty="0" err="1" smtClean="0"/>
              <a:t>Д</a:t>
            </a:r>
            <a:r>
              <a:rPr lang="uk-UA" i="1" dirty="0" smtClean="0"/>
              <a:t>ата, підпис і за якою адресою направити декларації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330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Строки надання декларацій: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214986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5855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422855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/>
              <a:t>Куди звертатись у випадку відмови у надані декларації?</a:t>
            </a:r>
            <a:br>
              <a:rPr lang="uk-UA" sz="3600" b="1" dirty="0" smtClean="0"/>
            </a:br>
            <a:r>
              <a:rPr lang="en-US" sz="2200" i="1" dirty="0" err="1" smtClean="0"/>
              <a:t>С</a:t>
            </a:r>
            <a:r>
              <a:rPr lang="uk-UA" sz="2200" i="1" dirty="0" smtClean="0"/>
              <a:t>т. 23 Закону України “Про доступ до публічної інформації” </a:t>
            </a:r>
            <a:endParaRPr lang="en-US" sz="2200" i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8538017"/>
              </p:ext>
            </p:extLst>
          </p:nvPr>
        </p:nvGraphicFramePr>
        <p:xfrm>
          <a:off x="431282" y="1995525"/>
          <a:ext cx="8229600" cy="4172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5279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Адміністративна відповідальність за наступає, у випадку: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Ч</a:t>
            </a:r>
            <a:r>
              <a:rPr lang="uk-UA" dirty="0" smtClean="0"/>
              <a:t>астина 1 статті 212</a:t>
            </a:r>
            <a:r>
              <a:rPr lang="uk-UA" baseline="30000" dirty="0" smtClean="0"/>
              <a:t>3 </a:t>
            </a:r>
            <a:r>
              <a:rPr lang="uk-UA" dirty="0" smtClean="0"/>
              <a:t>КУпАП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неоприлюднення інформації, обов</a:t>
            </a:r>
            <a:r>
              <a:rPr lang="en-US" dirty="0" smtClean="0"/>
              <a:t>’</a:t>
            </a:r>
            <a:r>
              <a:rPr lang="uk-UA" dirty="0" smtClean="0"/>
              <a:t>язкове оприлюднення, якої передбачено Законом України “Про засади запобігання та протидії корупції”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dirty="0" smtClean="0"/>
              <a:t>Частина 2 сататті 212</a:t>
            </a:r>
            <a:r>
              <a:rPr lang="uk-UA" baseline="30000" dirty="0" smtClean="0"/>
              <a:t>3</a:t>
            </a:r>
            <a:r>
              <a:rPr lang="uk-UA" dirty="0" smtClean="0"/>
              <a:t> КУпАП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Н</a:t>
            </a:r>
            <a:r>
              <a:rPr lang="uk-UA" dirty="0" smtClean="0"/>
              <a:t>еобгрунтоване віднесення інформації до інформації з обмеженим доступом</a:t>
            </a:r>
          </a:p>
          <a:p>
            <a:r>
              <a:rPr lang="en-US" dirty="0" err="1" smtClean="0"/>
              <a:t>Н</a:t>
            </a:r>
            <a:r>
              <a:rPr lang="uk-UA" dirty="0" smtClean="0"/>
              <a:t>енадання відповіді на запит на інформацію</a:t>
            </a:r>
          </a:p>
          <a:p>
            <a:r>
              <a:rPr lang="en-US" dirty="0" err="1" smtClean="0"/>
              <a:t>Н</a:t>
            </a:r>
            <a:r>
              <a:rPr lang="uk-UA" dirty="0" smtClean="0"/>
              <a:t>енадання інформації</a:t>
            </a:r>
          </a:p>
          <a:p>
            <a:r>
              <a:rPr lang="en-US" dirty="0" err="1" smtClean="0"/>
              <a:t>Н</a:t>
            </a:r>
            <a:r>
              <a:rPr lang="uk-UA" dirty="0" smtClean="0"/>
              <a:t>еправомірна відмова в наданні інформації</a:t>
            </a:r>
          </a:p>
          <a:p>
            <a:r>
              <a:rPr lang="en-US" dirty="0" err="1" smtClean="0"/>
              <a:t>Н</a:t>
            </a:r>
            <a:r>
              <a:rPr lang="uk-UA" dirty="0" smtClean="0"/>
              <a:t>есвоєчасне або неповне надання інформації</a:t>
            </a:r>
          </a:p>
          <a:p>
            <a:r>
              <a:rPr lang="en-US" dirty="0" err="1" smtClean="0"/>
              <a:t>Н</a:t>
            </a:r>
            <a:r>
              <a:rPr lang="uk-UA" dirty="0" smtClean="0"/>
              <a:t>адання недостовірної інформації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2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Ресурси на яких можна знайти декларації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309630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9143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 перевірки декларацій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34420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5251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На яких реєстрах можна перевірити інформацію з декларацій: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5294249"/>
              </p:ext>
            </p:extLst>
          </p:nvPr>
        </p:nvGraphicFramePr>
        <p:xfrm>
          <a:off x="457200" y="1600200"/>
          <a:ext cx="8229600" cy="4917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1698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Знімок екрана 2017-09-14 о 17.46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563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0954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dirty="0" smtClean="0"/>
              <a:t>Державний реєстр речового права на нерухоме майно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3954"/>
            <a:ext cx="8229600" cy="4525963"/>
          </a:xfrm>
        </p:spPr>
        <p:txBody>
          <a:bodyPr>
            <a:normAutofit/>
          </a:bodyPr>
          <a:lstStyle/>
          <a:p>
            <a:r>
              <a:rPr lang="uk-UA" sz="2000" i="1" dirty="0" smtClean="0"/>
              <a:t>Реєстр є платним. Вартість витягу 20 грн.</a:t>
            </a:r>
          </a:p>
          <a:p>
            <a:r>
              <a:rPr lang="uk-UA" sz="2000" i="1" dirty="0" smtClean="0"/>
              <a:t>Потрібна реєстрація на сайти Мінюсту або ідентифікація.</a:t>
            </a:r>
          </a:p>
          <a:p>
            <a:r>
              <a:rPr lang="uk-UA" sz="2000" i="1" dirty="0" smtClean="0"/>
              <a:t>Пошук можна здійснювати за адресою, ПІП власника, ідентифікаційним номером, назвою юрособи або кодом ЄДРПОУ.</a:t>
            </a:r>
          </a:p>
          <a:p>
            <a:endParaRPr lang="en-US" sz="2000" i="1" dirty="0"/>
          </a:p>
        </p:txBody>
      </p:sp>
      <p:pic>
        <p:nvPicPr>
          <p:cNvPr id="5" name="Picture 4" descr="Знімок екрана 2017-09-15 о 09.30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58" y="2753895"/>
            <a:ext cx="7309851" cy="383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84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Законодавча база для отримання декларацій: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Закон України “Про засади запобігання і протидії корупції”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Закон України “Про запобігання корупції”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Закон України “Про доступ до публічної інформації”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Закон України “Про захист персональних даних”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Постанова Пленуму Вищого адміністративного суду України №10 від 29.09.2016 “Про практику застосування адміністративними судами законодавства про доступ до публічної інформації”</a:t>
            </a:r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078189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217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Д</a:t>
            </a:r>
            <a:r>
              <a:rPr lang="uk-UA" sz="3600" dirty="0" smtClean="0"/>
              <a:t>ержавний земельний кадастр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1779"/>
            <a:ext cx="8229600" cy="4525963"/>
          </a:xfrm>
        </p:spPr>
        <p:txBody>
          <a:bodyPr>
            <a:normAutofit/>
          </a:bodyPr>
          <a:lstStyle/>
          <a:p>
            <a:r>
              <a:rPr lang="uk-UA" sz="2000" i="1" dirty="0" smtClean="0"/>
              <a:t>Пошук через Публічну кадастрову карту</a:t>
            </a:r>
          </a:p>
          <a:p>
            <a:r>
              <a:rPr lang="uk-UA" sz="2000" i="1" dirty="0" smtClean="0"/>
              <a:t>Критерії пошуку за кадастровим номером або за точним місцем розташування за допомогою курсору</a:t>
            </a:r>
          </a:p>
          <a:p>
            <a:r>
              <a:rPr lang="uk-UA" sz="2000" i="1" dirty="0" smtClean="0"/>
              <a:t>Реєстр є безкоштовним, але потрібна ідентифікація</a:t>
            </a:r>
          </a:p>
          <a:p>
            <a:endParaRPr lang="en-US" sz="2000" i="1" dirty="0"/>
          </a:p>
        </p:txBody>
      </p:sp>
      <p:pic>
        <p:nvPicPr>
          <p:cNvPr id="4" name="Picture 3" descr="Знімок екрана 2017-09-15 о 10.07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32" y="2419685"/>
            <a:ext cx="7178842" cy="443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26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dirty="0" smtClean="0"/>
              <a:t>Державний реєстр юридичних осіб та фізичних осіб-підприємців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uk-UA" sz="1800" i="1" dirty="0" smtClean="0"/>
              <a:t>Інформацію з реєстру можна отримати, як платно (близько 54 грн.) так і загальна інформація безоплатно. </a:t>
            </a:r>
            <a:endParaRPr lang="uk-UA" sz="1800" i="1" dirty="0"/>
          </a:p>
          <a:p>
            <a:r>
              <a:rPr lang="uk-UA" sz="1800" i="1" dirty="0" smtClean="0"/>
              <a:t>Пошук здійснюється за ПІП декларанта в розділі засновники та за кодом ЄДРПОУ </a:t>
            </a:r>
          </a:p>
          <a:p>
            <a:pPr marL="0" indent="0">
              <a:buNone/>
            </a:pPr>
            <a:endParaRPr lang="en-US" sz="1800" i="1" dirty="0"/>
          </a:p>
        </p:txBody>
      </p:sp>
      <p:pic>
        <p:nvPicPr>
          <p:cNvPr id="4" name="Picture 3" descr="Знімок екрана 2017-09-15 о 10.24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90" y="2700421"/>
            <a:ext cx="7299158" cy="415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07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663" y="439457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dirty="0" smtClean="0"/>
              <a:t>Єдиний державний реєстр </a:t>
            </a:r>
            <a:br>
              <a:rPr lang="uk-UA" sz="3600" dirty="0" smtClean="0"/>
            </a:br>
            <a:r>
              <a:rPr lang="uk-UA" sz="3600" dirty="0" smtClean="0"/>
              <a:t>транспортних засобів</a:t>
            </a:r>
            <a:br>
              <a:rPr lang="uk-UA" sz="3600" dirty="0" smtClean="0"/>
            </a:br>
            <a:endParaRPr lang="en-US" sz="3600" dirty="0"/>
          </a:p>
        </p:txBody>
      </p:sp>
      <p:pic>
        <p:nvPicPr>
          <p:cNvPr id="4" name="Content Placeholder 3" descr="Знімок екрана 2017-09-15 о 09.09.1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06400" y="2634164"/>
            <a:ext cx="8229600" cy="4223836"/>
          </a:xfrm>
        </p:spPr>
      </p:pic>
      <p:sp>
        <p:nvSpPr>
          <p:cNvPr id="6" name="TextBox 5"/>
          <p:cNvSpPr txBox="1"/>
          <p:nvPr/>
        </p:nvSpPr>
        <p:spPr>
          <a:xfrm>
            <a:off x="1229896" y="1582457"/>
            <a:ext cx="6741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- Реєстр безкоштовний, але потребує ідентифікації для входу.</a:t>
            </a:r>
          </a:p>
          <a:p>
            <a:r>
              <a:rPr lang="uk-UA" i="1" dirty="0" smtClean="0"/>
              <a:t>- Пошук можна здійснювати за ПІП власника та датою народження.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00604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Які порушення можуть бути виявлені під час перевірки декларацій?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uk-UA" dirty="0" smtClean="0"/>
              <a:t>несвоєчасне подання декларації суб</a:t>
            </a:r>
            <a:r>
              <a:rPr lang="en-US" dirty="0" smtClean="0"/>
              <a:t>’</a:t>
            </a:r>
            <a:r>
              <a:rPr lang="uk-UA" dirty="0" smtClean="0"/>
              <a:t>єктом декларування (ч.1 ст. 172</a:t>
            </a:r>
            <a:r>
              <a:rPr lang="uk-UA" baseline="30000" dirty="0" smtClean="0"/>
              <a:t>6</a:t>
            </a:r>
            <a:r>
              <a:rPr lang="uk-UA" dirty="0" smtClean="0"/>
              <a:t> КУАП)</a:t>
            </a:r>
          </a:p>
          <a:p>
            <a:pPr lvl="0"/>
            <a:r>
              <a:rPr lang="uk-UA" dirty="0" smtClean="0"/>
              <a:t>неповідомлення або несвоєчасне повідомлення про відкриття валютного рахунку в установі банку-нерезидента або про суттєвої зміни у майновому стані (ч. 2 ст. 172</a:t>
            </a:r>
            <a:r>
              <a:rPr lang="uk-UA" baseline="30000" dirty="0" smtClean="0"/>
              <a:t>6</a:t>
            </a:r>
            <a:r>
              <a:rPr lang="uk-UA" dirty="0" smtClean="0"/>
              <a:t> КУАП);</a:t>
            </a:r>
          </a:p>
          <a:p>
            <a:pPr lvl="0"/>
            <a:r>
              <a:rPr lang="uk-UA" dirty="0" smtClean="0"/>
              <a:t>подання завідомо недостовірних відомостей  про майно на суму 100-250 мінімальних заробітних плат (ч. 2 ст. 172</a:t>
            </a:r>
            <a:r>
              <a:rPr lang="uk-UA" baseline="30000" dirty="0" smtClean="0"/>
              <a:t>6</a:t>
            </a:r>
            <a:r>
              <a:rPr lang="uk-UA" dirty="0" smtClean="0"/>
              <a:t> КУАП);</a:t>
            </a:r>
          </a:p>
          <a:p>
            <a:pPr lvl="0"/>
            <a:r>
              <a:rPr lang="uk-UA" dirty="0" smtClean="0"/>
              <a:t>за подання суб’єктом декларування завідомо недостовірних відомостей або умисне неподання суб’єктом декларування зазначеної декларації (більше ніж 344,5 тис. грн.) (ст. 366</a:t>
            </a:r>
            <a:r>
              <a:rPr lang="uk-UA" baseline="30000" dirty="0" smtClean="0"/>
              <a:t>1</a:t>
            </a:r>
            <a:r>
              <a:rPr lang="uk-UA" dirty="0" smtClean="0"/>
              <a:t> КК);</a:t>
            </a:r>
          </a:p>
          <a:p>
            <a:pPr lvl="0"/>
            <a:r>
              <a:rPr lang="uk-UA" dirty="0" smtClean="0"/>
              <a:t>Набуття суб</a:t>
            </a:r>
            <a:r>
              <a:rPr lang="en-US" dirty="0" smtClean="0"/>
              <a:t>’</a:t>
            </a:r>
            <a:r>
              <a:rPr lang="uk-UA" dirty="0" smtClean="0"/>
              <a:t>єктом декларування у власність активів у значному розмірі, законність підстав набуття яких не підтверджено доказами, а так само передача нею таких активів будь-якій іншій (ст. 368</a:t>
            </a:r>
            <a:r>
              <a:rPr lang="uk-UA" baseline="30000" dirty="0" smtClean="0"/>
              <a:t>2</a:t>
            </a:r>
            <a:r>
              <a:rPr lang="uk-UA" dirty="0" smtClean="0"/>
              <a:t> ККУ).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62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8954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Як реагувати при виявлення порушення або не відповідності інформації під час перевірки декларації?</a:t>
            </a:r>
            <a:endParaRPr lang="en-US" sz="3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72106"/>
            <a:ext cx="8229600" cy="405405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uk-UA" sz="2800" dirty="0" smtClean="0"/>
              <a:t>Заява до НАЗК про проведення повної перевірки декларації суб</a:t>
            </a:r>
            <a:r>
              <a:rPr lang="en-US" sz="2800" dirty="0" smtClean="0"/>
              <a:t>’</a:t>
            </a:r>
            <a:r>
              <a:rPr lang="uk-UA" sz="2800" dirty="0" smtClean="0"/>
              <a:t>єкта декларування</a:t>
            </a:r>
            <a:endParaRPr lang="en-US" sz="2800" dirty="0" smtClean="0"/>
          </a:p>
          <a:p>
            <a:pPr marL="514350" indent="-514350">
              <a:buAutoNum type="arabicParenR"/>
            </a:pPr>
            <a:r>
              <a:rPr lang="uk-UA" sz="2800" dirty="0" smtClean="0"/>
              <a:t>Заява про злочин до НАБУ або правоохоронних органів </a:t>
            </a:r>
            <a:endParaRPr lang="en-US" sz="2800" dirty="0" smtClean="0"/>
          </a:p>
          <a:p>
            <a:pPr marL="514350" indent="-514350">
              <a:buAutoNum type="arabicParenR"/>
            </a:pPr>
            <a:r>
              <a:rPr lang="uk-UA" sz="2800" dirty="0" smtClean="0"/>
              <a:t>Заява про злочин до Генеральної прокуратури України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24819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/>
              <a:t>Основні вимоги до заяви про правопорушення</a:t>
            </a:r>
            <a:endParaRPr lang="uk-U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Назва органу до кого звертаємось</a:t>
            </a:r>
          </a:p>
          <a:p>
            <a:r>
              <a:rPr lang="uk-UA" sz="2800" dirty="0" smtClean="0"/>
              <a:t>ПІП заявника, адреса поштова та/або електронна, засоби зв’язку</a:t>
            </a:r>
          </a:p>
          <a:p>
            <a:r>
              <a:rPr lang="uk-UA" sz="2800" dirty="0" smtClean="0"/>
              <a:t>Інформація, що саме не відповідає дійсності в декларації з вказівкою та додаванням до заяви доказів про це</a:t>
            </a:r>
          </a:p>
          <a:p>
            <a:r>
              <a:rPr lang="uk-UA" sz="2800" dirty="0" smtClean="0"/>
              <a:t>Посилання на статтю або порушення </a:t>
            </a:r>
          </a:p>
          <a:p>
            <a:r>
              <a:rPr lang="uk-UA" sz="2800" dirty="0" smtClean="0"/>
              <a:t>Що просимо зробити</a:t>
            </a:r>
          </a:p>
          <a:p>
            <a:r>
              <a:rPr lang="uk-UA" sz="2800" dirty="0" smtClean="0"/>
              <a:t>Дата та підпис заявника</a:t>
            </a:r>
          </a:p>
          <a:p>
            <a:endParaRPr lang="uk-UA" sz="2800" dirty="0" smtClean="0"/>
          </a:p>
          <a:p>
            <a:endParaRPr lang="uk-U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911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Види відповідальності: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 smtClean="0"/>
              <a:t>Матеріальна</a:t>
            </a:r>
          </a:p>
          <a:p>
            <a:r>
              <a:rPr lang="uk-UA" dirty="0" smtClean="0"/>
              <a:t>Дисциплінарна</a:t>
            </a:r>
          </a:p>
          <a:p>
            <a:r>
              <a:rPr lang="uk-UA" dirty="0" smtClean="0"/>
              <a:t>Адміністративна</a:t>
            </a:r>
          </a:p>
          <a:p>
            <a:r>
              <a:rPr lang="uk-UA" dirty="0" smtClean="0"/>
              <a:t>Кримінальна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211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С</a:t>
            </a:r>
            <a:r>
              <a:rPr lang="uk-UA" dirty="0" smtClean="0"/>
              <a:t>права судді Торчинюка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/>
              <a:t>При перевірці журналістами програми Слідство.Інфо декларації судді Господарського суду Рівненської області Торчинюка Вадима Георгійовича було встановлено, що суддя в деклараціях за період з 2013- 2016 роки не зазначив, що його дружина є засновником двох товариств зареєстрованих на території України, а також засновником і директором словацької компанії. Сам же суддя є кінцевим бенефеціарним власником одного з товариств дружини, а в 2015 році ще й виконував обов</a:t>
            </a:r>
            <a:r>
              <a:rPr lang="en-US" dirty="0" smtClean="0"/>
              <a:t>’</a:t>
            </a:r>
            <a:r>
              <a:rPr lang="uk-UA" dirty="0" smtClean="0"/>
              <a:t>язки директора словацької фірми засновником якої була його дружина.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926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2704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Як перевірялася декларація?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8048"/>
            <a:ext cx="8229600" cy="490811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uk-UA" sz="2000" dirty="0" smtClean="0"/>
              <a:t>Пошук інформації </a:t>
            </a:r>
            <a:r>
              <a:rPr lang="uk-UA" sz="2000" dirty="0"/>
              <a:t>про засновника</a:t>
            </a:r>
            <a:r>
              <a:rPr lang="en-US" sz="2000" dirty="0"/>
              <a:t> </a:t>
            </a:r>
            <a:r>
              <a:rPr lang="uk-UA" sz="2000" dirty="0"/>
              <a:t>юридичної </a:t>
            </a:r>
            <a:r>
              <a:rPr lang="uk-UA" sz="2000" dirty="0" smtClean="0"/>
              <a:t>особи в Єдиному державному реєстрі юридичних осіб, фізичних осіб-підприємців за критерієм ПІП декларанта або члена його сім</a:t>
            </a:r>
            <a:r>
              <a:rPr lang="en-US" sz="2000" dirty="0" smtClean="0"/>
              <a:t>’</a:t>
            </a:r>
            <a:r>
              <a:rPr lang="uk-UA" sz="2000" dirty="0" smtClean="0"/>
              <a:t>ї (запит платний)</a:t>
            </a:r>
          </a:p>
          <a:p>
            <a:pPr marL="514350" indent="-514350">
              <a:buAutoNum type="arabicPeriod"/>
            </a:pPr>
            <a:endParaRPr lang="uk-UA" sz="20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Знімок екрана 2017-09-15 о 08.14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17" y="2371307"/>
            <a:ext cx="7529019" cy="44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56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5277" y="641389"/>
            <a:ext cx="7914408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2. Пошук інформації за ПІП декларанта або дружини декларанта в реєстрі підприємств Словаччини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</p:txBody>
      </p:sp>
      <p:pic>
        <p:nvPicPr>
          <p:cNvPr id="6" name="Picture 5" descr="Знімок екрана 2017-09-15 о 08.30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11" y="1630947"/>
            <a:ext cx="7058527" cy="496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81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90483" y="311131"/>
            <a:ext cx="7772400" cy="194310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Суб</a:t>
            </a:r>
            <a:r>
              <a:rPr lang="en-US" sz="3200" dirty="0" smtClean="0"/>
              <a:t>’</a:t>
            </a:r>
            <a:r>
              <a:rPr lang="uk-UA" sz="3200" dirty="0" smtClean="0"/>
              <a:t>єкти декларування:</a:t>
            </a:r>
            <a:br>
              <a:rPr lang="uk-UA" sz="3200" dirty="0" smtClean="0"/>
            </a:br>
            <a:r>
              <a:rPr lang="uk-UA" sz="3200" dirty="0" smtClean="0"/>
              <a:t>стаття 3  Закону України “Про запобігання корупції”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790483" y="2254231"/>
            <a:ext cx="7772400" cy="423770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400" b="1" dirty="0" err="1">
                <a:solidFill>
                  <a:schemeClr val="tx1"/>
                </a:solidFill>
              </a:rPr>
              <a:t>п</a:t>
            </a:r>
            <a:r>
              <a:rPr lang="uk-UA" sz="2400" b="1" dirty="0" smtClean="0">
                <a:solidFill>
                  <a:schemeClr val="tx1"/>
                </a:solidFill>
              </a:rPr>
              <a:t>ункт 1 частини 1 статті 3 Закону</a:t>
            </a:r>
          </a:p>
          <a:p>
            <a:pPr algn="just">
              <a:buFontTx/>
              <a:buChar char="-"/>
            </a:pPr>
            <a:r>
              <a:rPr lang="uk-UA" sz="2400" b="1" dirty="0" smtClean="0">
                <a:solidFill>
                  <a:schemeClr val="tx1"/>
                </a:solidFill>
              </a:rPr>
              <a:t>особи уповноважені на виконання функцій держави або місцевого самоврядування</a:t>
            </a:r>
          </a:p>
          <a:p>
            <a:pPr marL="0" indent="0" algn="just">
              <a:buNone/>
            </a:pPr>
            <a:endParaRPr lang="uk-UA" sz="24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charset="2"/>
              <a:buChar char="ü"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Президент України, Голова Верховної ради, члени уряду, народні депутати і т.д;</a:t>
            </a:r>
          </a:p>
          <a:p>
            <a:pPr marL="457200" indent="-457200" algn="just">
              <a:buFont typeface="Wingdings" charset="2"/>
              <a:buChar char="ü"/>
            </a:pP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</a:rPr>
              <a:t>Д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ержавні службовці, посадові особи місцевого самоврядування;</a:t>
            </a:r>
          </a:p>
          <a:p>
            <a:pPr marL="457200" indent="-457200" algn="just">
              <a:buFont typeface="Wingdings" charset="2"/>
              <a:buChar char="ü"/>
            </a:pP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ійськовослужбовці, курсанти і т.д;</a:t>
            </a:r>
          </a:p>
          <a:p>
            <a:pPr marL="457200" indent="-457200" algn="just">
              <a:buFont typeface="Wingdings" charset="2"/>
              <a:buChar char="ü"/>
            </a:pP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удді;</a:t>
            </a:r>
          </a:p>
          <a:p>
            <a:pPr marL="457200" indent="-457200" algn="just">
              <a:buFont typeface="Wingdings" charset="2"/>
              <a:buChar char="ü"/>
            </a:pP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</a:rPr>
              <a:t>О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соби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державної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кримінально-виконавчої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служби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податкової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міліції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 особи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начальницького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складу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органів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та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підрозділів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цивільного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захисту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 Державного бюро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розслідувань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Національного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антикорупційного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бюро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України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; 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buFont typeface="Wingdings" charset="2"/>
              <a:buChar char="ü"/>
            </a:pP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</a:rPr>
              <a:t>П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оліцейські, члени НАБУ, НАЗК;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buFont typeface="Wingdings" charset="2"/>
              <a:buChar char="ü"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Інші.</a:t>
            </a:r>
          </a:p>
          <a:p>
            <a:pPr marL="457200" indent="-457200" algn="just">
              <a:buFont typeface="Wingdings" charset="2"/>
              <a:buChar char="ü"/>
            </a:pP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buFont typeface="Wingdings" charset="2"/>
              <a:buChar char="ü"/>
            </a:pPr>
            <a:endParaRPr lang="uk-UA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buFont typeface="Wingdings" charset="2"/>
              <a:buChar char="ü"/>
            </a:pPr>
            <a:endParaRPr lang="uk-UA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buFont typeface="Wingdings" charset="2"/>
              <a:buChar char="ü"/>
            </a:pP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32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Знімок екрана 2017-09-15 о 08.23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4" y="187157"/>
            <a:ext cx="8234949" cy="630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440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63074" y="309479"/>
            <a:ext cx="7772400" cy="1470025"/>
          </a:xfrm>
        </p:spPr>
        <p:txBody>
          <a:bodyPr>
            <a:normAutofit/>
          </a:bodyPr>
          <a:lstStyle/>
          <a:p>
            <a:r>
              <a:rPr lang="uk-UA" sz="2800" dirty="0" smtClean="0"/>
              <a:t>3. За результатами отриманої інформації журналістами Слідство. Інфо було підготовлено сюжет про суддю</a:t>
            </a:r>
            <a:endParaRPr lang="en-US" sz="28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179053"/>
            <a:ext cx="6400800" cy="345974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Знімок екрана 2017-09-15 о 08.39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16" y="1801395"/>
            <a:ext cx="7299158" cy="505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240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dirty="0" smtClean="0"/>
              <a:t>4. За отриманими доказами підготовлено та направлено до НАЗК заяву про проведення повної перевірки декларації судді </a:t>
            </a:r>
            <a:endParaRPr lang="en-US" sz="2400" dirty="0"/>
          </a:p>
        </p:txBody>
      </p:sp>
      <p:pic>
        <p:nvPicPr>
          <p:cNvPr id="5" name="Content Placeholder 4" descr="Знімок екрана 2017-09-15 о 07.15.1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615417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5. На підставі отриманої заяви НАЗК проводить повну перевірку декларації судді</a:t>
            </a:r>
            <a:endParaRPr lang="en-US" sz="2800" dirty="0"/>
          </a:p>
        </p:txBody>
      </p:sp>
      <p:pic>
        <p:nvPicPr>
          <p:cNvPr id="4" name="Content Placeholder 3" descr="Знімок екрана 2017-09-15 о 08.47.2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828842" y="1600200"/>
            <a:ext cx="7857957" cy="4525963"/>
          </a:xfrm>
        </p:spPr>
      </p:pic>
    </p:spTree>
    <p:extLst>
      <p:ext uri="{BB962C8B-B14F-4D97-AF65-F5344CB8AC3E}">
        <p14:creationId xmlns:p14="http://schemas.microsoft.com/office/powerpoint/2010/main" val="2739670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62844" y="337343"/>
            <a:ext cx="8229600" cy="6102763"/>
          </a:xfrm>
        </p:spPr>
        <p:txBody>
          <a:bodyPr>
            <a:normAutofit fontScale="25000" lnSpcReduction="20000"/>
          </a:bodyPr>
          <a:lstStyle/>
          <a:p>
            <a:pPr marL="0" indent="0" algn="ctr" fontAlgn="base">
              <a:buNone/>
            </a:pPr>
            <a:r>
              <a:rPr lang="uk-UA" sz="8800" b="1" dirty="0" smtClean="0"/>
              <a:t>Пункт 2 частини 1 статті 3 Закону </a:t>
            </a:r>
          </a:p>
          <a:p>
            <a:pPr algn="ctr" fontAlgn="base">
              <a:buFontTx/>
              <a:buChar char="-"/>
            </a:pPr>
            <a:r>
              <a:rPr lang="uk-UA" sz="8800" b="1" dirty="0" smtClean="0"/>
              <a:t>особи, які для цілей цього Закону прирівнюються до осіб, уповноважених на виконання функцій держави або місцевого самоврядування:</a:t>
            </a:r>
          </a:p>
          <a:p>
            <a:pPr marL="0" indent="0" algn="ctr" fontAlgn="base">
              <a:buNone/>
            </a:pPr>
            <a:endParaRPr lang="uk-UA" sz="8800" b="1" dirty="0" smtClean="0"/>
          </a:p>
          <a:p>
            <a:pPr marL="0" indent="0" algn="just" fontAlgn="base">
              <a:buNone/>
            </a:pPr>
            <a:r>
              <a:rPr lang="uk-UA" sz="6400" dirty="0" smtClean="0"/>
              <a:t>а) посадові особи юридичних осіб публічного права, які не зазначені у пункті 1 частини першої цієї статті, особи, які входять до складу наглядової ради державного банку, державного підприємства або державної організації, що має на меті одержання прибутку</a:t>
            </a:r>
            <a:r>
              <a:rPr lang="en-US" sz="6400" dirty="0" smtClean="0"/>
              <a:t>*</a:t>
            </a:r>
            <a:endParaRPr lang="uk-UA" sz="6400" dirty="0" smtClean="0"/>
          </a:p>
          <a:p>
            <a:pPr marL="0" indent="0" algn="just" fontAlgn="base">
              <a:buNone/>
            </a:pPr>
            <a:r>
              <a:rPr lang="uk-UA" sz="6400" dirty="0" smtClean="0"/>
              <a:t>б) особи, які не є державними службовцями, посадовими особами місцевого самоврядування, але надають публічні послуги (аудитори, нотаріуси, приватні виконавці, оцінювачі, а також експерти, арбітражні керуючі, незалежні посередники, члени трудового арбітражу, третейські судді під час виконання ними цих функцій, інші особи, визначені законом)</a:t>
            </a:r>
          </a:p>
          <a:p>
            <a:pPr marL="0" indent="0" algn="just" fontAlgn="base">
              <a:buNone/>
            </a:pPr>
            <a:r>
              <a:rPr lang="uk-UA" sz="6400" dirty="0" smtClean="0"/>
              <a:t>в) представники громадських об’єднань, наукових установ, навчальних закладів, експертів відповідної кваліфікації, інші особи, які входять до складу конкурсних комісій, утворених відповідно до </a:t>
            </a:r>
            <a:r>
              <a:rPr lang="uk-UA" sz="6400" u="sng" dirty="0" smtClean="0">
                <a:hlinkClick r:id="rId2"/>
              </a:rPr>
              <a:t>Закону України</a:t>
            </a:r>
            <a:r>
              <a:rPr lang="uk-UA" sz="6400" dirty="0" smtClean="0"/>
              <a:t> "Про державну службу", </a:t>
            </a:r>
            <a:r>
              <a:rPr lang="uk-UA" sz="6400" u="sng" dirty="0" smtClean="0">
                <a:hlinkClick r:id="rId3"/>
              </a:rPr>
              <a:t>Закону України</a:t>
            </a:r>
            <a:r>
              <a:rPr lang="uk-UA" sz="6400" dirty="0" smtClean="0"/>
              <a:t> "Про службу в органах місцевого самоврядування", Громадської ради доброчесності, утвореної відповідно до </a:t>
            </a:r>
            <a:r>
              <a:rPr lang="uk-UA" sz="6400" u="sng" dirty="0" smtClean="0">
                <a:hlinkClick r:id="rId4"/>
              </a:rPr>
              <a:t>Закону України</a:t>
            </a:r>
            <a:r>
              <a:rPr lang="uk-UA" sz="6400" dirty="0" smtClean="0"/>
              <a:t> "Про судоустрій і статус суддів", громадських рад, рад громадського контролю, що утворені при державних органах та беруть участь у підготовці рішень з кадрових питань, підготовці, моніторингу, оцінці виконання антикорупційних програм, і при цьому не є особами, зазначеними у </a:t>
            </a:r>
            <a:r>
              <a:rPr lang="uk-UA" sz="6400" u="sng" dirty="0" smtClean="0">
                <a:hlinkClick r:id="rId5"/>
              </a:rPr>
              <a:t>пункті 1</a:t>
            </a:r>
            <a:r>
              <a:rPr lang="uk-UA" sz="6400" dirty="0" smtClean="0"/>
              <a:t>, </a:t>
            </a:r>
            <a:r>
              <a:rPr lang="uk-UA" sz="6400" u="sng" dirty="0" smtClean="0">
                <a:hlinkClick r:id="rId6"/>
              </a:rPr>
              <a:t>підпункті "а"</a:t>
            </a:r>
            <a:r>
              <a:rPr lang="uk-UA" sz="6400" dirty="0" smtClean="0"/>
              <a:t> пункту 2 частини першої цієї статті</a:t>
            </a:r>
          </a:p>
          <a:p>
            <a:endParaRPr lang="uk-UA" sz="6400" dirty="0" smtClean="0"/>
          </a:p>
          <a:p>
            <a:pPr marL="0" indent="0">
              <a:buNone/>
            </a:pPr>
            <a:r>
              <a:rPr lang="en-US" sz="6400" dirty="0" smtClean="0"/>
              <a:t>* </a:t>
            </a:r>
            <a:r>
              <a:rPr lang="uk-UA" sz="5600" i="1" dirty="0" smtClean="0"/>
              <a:t>Роз</a:t>
            </a:r>
            <a:r>
              <a:rPr lang="en-US" sz="5600" i="1" dirty="0" smtClean="0"/>
              <a:t>’</a:t>
            </a:r>
            <a:r>
              <a:rPr lang="uk-UA" sz="5600" i="1" dirty="0" smtClean="0"/>
              <a:t>яснення НАЗК “Щодо визначення суб</a:t>
            </a:r>
            <a:r>
              <a:rPr lang="en-US" sz="5600" i="1" dirty="0" smtClean="0"/>
              <a:t>’</a:t>
            </a:r>
            <a:r>
              <a:rPr lang="uk-UA" sz="5600" i="1" dirty="0" smtClean="0"/>
              <a:t>єктів декларування, передбачених підпунктом “и” п. 1 та п.п. 2,</a:t>
            </a:r>
            <a:r>
              <a:rPr lang="en-US" sz="5600" i="1" dirty="0" smtClean="0"/>
              <a:t> </a:t>
            </a:r>
            <a:r>
              <a:rPr lang="uk-UA" sz="5600" i="1" dirty="0" smtClean="0"/>
              <a:t>3 ч. 1 ст. 3 Закону України “Про запобігання корупції” (щодо посадових осіб юридичних осіб  публічного права)”</a:t>
            </a:r>
            <a:endParaRPr lang="en-US" sz="5600" i="1" dirty="0"/>
          </a:p>
        </p:txBody>
      </p:sp>
    </p:spTree>
    <p:extLst>
      <p:ext uri="{BB962C8B-B14F-4D97-AF65-F5344CB8AC3E}">
        <p14:creationId xmlns:p14="http://schemas.microsoft.com/office/powerpoint/2010/main" val="71031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79472" y="803392"/>
            <a:ext cx="8060327" cy="450937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sz="2200" b="1" dirty="0" smtClean="0"/>
              <a:t>Пунк 3 частини 1 статті 3 Закону</a:t>
            </a:r>
          </a:p>
          <a:p>
            <a:pPr marL="0" indent="0" algn="ctr">
              <a:buNone/>
            </a:pPr>
            <a:endParaRPr lang="uk-UA" sz="2200" b="1" dirty="0" smtClean="0"/>
          </a:p>
          <a:p>
            <a:pPr algn="just">
              <a:buFontTx/>
              <a:buChar char="-"/>
            </a:pPr>
            <a:r>
              <a:rPr lang="uk-UA" sz="2200" b="1" dirty="0" smtClean="0"/>
              <a:t>особи, які постійно або тимчасово обіймають посади, пов’язані з виконанням організаційно-розпорядчих чи адміністративно-господарських обов’язків, або спеціально уповноважені на виконання таких обов’язків у юридичних особах приватного права незалежно від організаційно-правової форми, а також інші особи, які не є службовими особами та які виконують роботу або надають послуги відповідно до договору з підприємством, установою, організацією, - у випадках, передбачених цим Законом. </a:t>
            </a:r>
          </a:p>
          <a:p>
            <a:pPr marL="0" indent="0" algn="just">
              <a:buNone/>
            </a:pPr>
            <a:endParaRPr lang="uk-UA" sz="2200" b="1" dirty="0" smtClean="0"/>
          </a:p>
          <a:p>
            <a:pPr marL="0" indent="0" algn="just">
              <a:buNone/>
            </a:pPr>
            <a:r>
              <a:rPr lang="en-US" sz="1600" dirty="0"/>
              <a:t>* </a:t>
            </a:r>
            <a:r>
              <a:rPr lang="uk-UA" sz="1700" i="1" dirty="0"/>
              <a:t>Роз</a:t>
            </a:r>
            <a:r>
              <a:rPr lang="en-US" sz="1700" i="1" dirty="0"/>
              <a:t>’</a:t>
            </a:r>
            <a:r>
              <a:rPr lang="uk-UA" sz="1700" i="1" dirty="0"/>
              <a:t>яснення НАЗК “Щодо визначення суб</a:t>
            </a:r>
            <a:r>
              <a:rPr lang="en-US" sz="1700" i="1" dirty="0"/>
              <a:t>’</a:t>
            </a:r>
            <a:r>
              <a:rPr lang="uk-UA" sz="1700" i="1" dirty="0"/>
              <a:t>єктів декларування, передбачених підпунктом “и” п. 1 та п.п. 2,</a:t>
            </a:r>
            <a:r>
              <a:rPr lang="en-US" sz="1700" i="1" dirty="0"/>
              <a:t> </a:t>
            </a:r>
            <a:r>
              <a:rPr lang="uk-UA" sz="1700" i="1" dirty="0"/>
              <a:t>3 ч. 1 ст. 3 Закону України “Про запобігання корупції” (щодо посадових осіб юридичних осіб  публічного права)”</a:t>
            </a:r>
            <a:endParaRPr lang="en-US" sz="1700" i="1" dirty="0"/>
          </a:p>
          <a:p>
            <a:pPr algn="just">
              <a:buFontTx/>
              <a:buChar char="-"/>
            </a:pPr>
            <a:endParaRPr lang="uk-UA" sz="2200" b="1" dirty="0"/>
          </a:p>
        </p:txBody>
      </p:sp>
    </p:spTree>
    <p:extLst>
      <p:ext uri="{BB962C8B-B14F-4D97-AF65-F5344CB8AC3E}">
        <p14:creationId xmlns:p14="http://schemas.microsoft.com/office/powerpoint/2010/main" val="3475763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3556" y="162611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200" b="1" dirty="0" smtClean="0"/>
              <a:t>Пункт 4 частини 1 статті 3 Закону</a:t>
            </a:r>
          </a:p>
          <a:p>
            <a:pPr marL="0" indent="0" algn="just">
              <a:buNone/>
            </a:pPr>
            <a:r>
              <a:rPr lang="uk-UA" sz="2200" b="1" dirty="0" smtClean="0"/>
              <a:t>- кандидати у народні депутати України, зареєстровані у порядку, встановленому </a:t>
            </a:r>
            <a:r>
              <a:rPr lang="uk-UA" sz="2200" b="1" u="sng" dirty="0" smtClean="0">
                <a:hlinkClick r:id="rId2"/>
              </a:rPr>
              <a:t>Законом України</a:t>
            </a:r>
            <a:r>
              <a:rPr lang="uk-UA" sz="2200" b="1" dirty="0" smtClean="0"/>
              <a:t> "Про вибори народних депутатів України", кандидати на пост Президента України, зареєстровані у порядку, встановленому </a:t>
            </a:r>
            <a:r>
              <a:rPr lang="uk-UA" sz="2200" b="1" u="sng" dirty="0" smtClean="0">
                <a:hlinkClick r:id="rId3"/>
              </a:rPr>
              <a:t>Законом України</a:t>
            </a:r>
            <a:r>
              <a:rPr lang="uk-UA" sz="2200" b="1" dirty="0" smtClean="0"/>
              <a:t> "Про вибори Президента України", кандидати в депутати Верховної Ради Автономної Республіки Крим, обласних, районних, міських, районних у містах, сільських, селищних рад, кандидати на посади сільських, селищних, міських голів та старост </a:t>
            </a:r>
            <a:endParaRPr lang="uk-UA" sz="2200" b="1" dirty="0"/>
          </a:p>
        </p:txBody>
      </p:sp>
    </p:spTree>
    <p:extLst>
      <p:ext uri="{BB962C8B-B14F-4D97-AF65-F5344CB8AC3E}">
        <p14:creationId xmlns:p14="http://schemas.microsoft.com/office/powerpoint/2010/main" val="2654253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01720" y="388740"/>
            <a:ext cx="8229600" cy="5973618"/>
          </a:xfrm>
        </p:spPr>
        <p:txBody>
          <a:bodyPr>
            <a:normAutofit fontScale="32500" lnSpcReduction="20000"/>
          </a:bodyPr>
          <a:lstStyle/>
          <a:p>
            <a:pPr marL="0" indent="0" algn="ctr" fontAlgn="base">
              <a:buNone/>
            </a:pPr>
            <a:r>
              <a:rPr lang="uk-UA" sz="6800" b="1" dirty="0" smtClean="0"/>
              <a:t>Пункт 5 частини 1 статті 3 Закону</a:t>
            </a:r>
          </a:p>
          <a:p>
            <a:pPr algn="just" fontAlgn="base">
              <a:buFontTx/>
              <a:buChar char="-"/>
            </a:pPr>
            <a:r>
              <a:rPr lang="uk-UA" sz="6800" b="1" dirty="0" smtClean="0"/>
              <a:t>фізичні особи, які:</a:t>
            </a:r>
          </a:p>
          <a:p>
            <a:pPr marL="0" indent="0" algn="just" fontAlgn="base">
              <a:buNone/>
            </a:pPr>
            <a:endParaRPr lang="uk-UA" sz="6800" b="1" dirty="0" smtClean="0"/>
          </a:p>
          <a:p>
            <a:pPr algn="just" fontAlgn="base"/>
            <a:r>
              <a:rPr lang="uk-UA" sz="5500" dirty="0" smtClean="0"/>
              <a:t>отримують кошти, майно в рамках реалізації в Україні програм (проектів) технічної або іншої, в тому числі безповоротної, допомоги у сфері запобігання, протидії корупції (як безпосередньо, так і через третіх осіб або будь-яким іншим способом, передбаченим відповідною програмою (проектом);</a:t>
            </a:r>
          </a:p>
          <a:p>
            <a:pPr algn="just" fontAlgn="base"/>
            <a:r>
              <a:rPr lang="uk-UA" sz="5500" dirty="0" smtClean="0"/>
              <a:t>систематично, протягом року, виконують роботи, надають послуги щодо імплементації стандартів у сфері антикорупційної політики, моніторингу антикорупційної політики в Україні, підготовки пропозицій з питань формування, реалізації такої політики, - якщо фінансування (оплата) таких робіт, послуг здійснюється безпосередньо або через третіх осіб за рахунок технічної або іншої, в тому числі безповоротної, допомоги у сфері запобігання, протидії корупції;</a:t>
            </a:r>
          </a:p>
          <a:p>
            <a:pPr algn="just" fontAlgn="base"/>
            <a:r>
              <a:rPr lang="uk-UA" sz="5500" dirty="0" smtClean="0"/>
              <a:t>є керівниками або входять до складу вищого органу управління, інших органів управління громадських об’єднань, інших непідприємницьких товариств, що здійснюють діяльність, пов’язану із запобіганням, протидією корупції, імплементацією стандартів у сфері антикорупційної політики, моніторингом антикорупційної політики в Україні, підготовкою пропозицій з питань формування, реалізації такої політики, та/або беруть участь, залучаються до здійснення заходів, пов’язаних із запобіганням, протидією корупції.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38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 idx="4294967295"/>
          </p:nvPr>
        </p:nvSpPr>
        <p:spPr>
          <a:xfrm>
            <a:off x="868234" y="375822"/>
            <a:ext cx="7772400" cy="2486025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Підстава для подання запиту про надання копій декларацій осіб зобов</a:t>
            </a:r>
            <a:r>
              <a:rPr lang="en-US" sz="2800" dirty="0" smtClean="0"/>
              <a:t>’</a:t>
            </a:r>
            <a:r>
              <a:rPr lang="uk-UA" sz="2800" dirty="0" smtClean="0"/>
              <a:t>язаних подавати такі декларації відповідно до Закону України “Про запобігання корупції”</a:t>
            </a:r>
            <a:endParaRPr lang="en-US" sz="28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4294967295"/>
          </p:nvPr>
        </p:nvSpPr>
        <p:spPr>
          <a:xfrm>
            <a:off x="1010780" y="2861847"/>
            <a:ext cx="7629854" cy="3332058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AutoNum type="arabicPeriod"/>
            </a:pPr>
            <a:r>
              <a:rPr lang="uk-UA" dirty="0" smtClean="0"/>
              <a:t>Частина 6 статті 6 Закону України “Про доступ до публічної інформації” </a:t>
            </a:r>
          </a:p>
          <a:p>
            <a:pPr marL="514350" indent="-514350" algn="just">
              <a:buAutoNum type="arabicPeriod"/>
            </a:pPr>
            <a:r>
              <a:rPr lang="uk-UA" dirty="0" smtClean="0"/>
              <a:t>Пунк 4 частини 2 статті 13 </a:t>
            </a:r>
            <a:r>
              <a:rPr lang="uk-UA" dirty="0"/>
              <a:t>Закону України “Про доступ до публічної інформації” </a:t>
            </a:r>
            <a:endParaRPr lang="uk-UA" dirty="0" smtClean="0"/>
          </a:p>
          <a:p>
            <a:pPr marL="514350" indent="-514350" algn="just">
              <a:buAutoNum type="arabicPeriod"/>
            </a:pPr>
            <a:r>
              <a:rPr lang="en-US" dirty="0" err="1" smtClean="0"/>
              <a:t>П</a:t>
            </a:r>
            <a:r>
              <a:rPr lang="uk-UA" dirty="0" smtClean="0"/>
              <a:t>ункт 7.1 Постанова Пленуму Вищого адміністративного суду України № 10 від 29.09.2016 року “Про практику застосування адміністративними судамизаконодавства про доступ до публічної інформації”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478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69769857"/>
              </p:ext>
            </p:extLst>
          </p:nvPr>
        </p:nvGraphicFramePr>
        <p:xfrm>
          <a:off x="0" y="881063"/>
          <a:ext cx="8229600" cy="5245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0095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4182</TotalTime>
  <Words>1576</Words>
  <Application>Microsoft Office PowerPoint</Application>
  <PresentationFormat>Экран (4:3)</PresentationFormat>
  <Paragraphs>163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Wingdings</vt:lpstr>
      <vt:lpstr>Office Theme</vt:lpstr>
      <vt:lpstr>Декларації чиновників:  що і як робити</vt:lpstr>
      <vt:lpstr>Законодавча база для отримання декларацій:</vt:lpstr>
      <vt:lpstr>Суб’єкти декларування: стаття 3  Закону України “Про запобігання корупції”</vt:lpstr>
      <vt:lpstr>Презентация PowerPoint</vt:lpstr>
      <vt:lpstr>Презентация PowerPoint</vt:lpstr>
      <vt:lpstr>Презентация PowerPoint</vt:lpstr>
      <vt:lpstr>Презентация PowerPoint</vt:lpstr>
      <vt:lpstr>Підстава для подання запиту про надання копій декларацій осіб зобов’язаних подавати такі декларації відповідно до Закону України “Про запобігання корупції”</vt:lpstr>
      <vt:lpstr>Презентация PowerPoint</vt:lpstr>
      <vt:lpstr>Розпорядники інформації:</vt:lpstr>
      <vt:lpstr>Вимоги до запиту про надання декларацій  (ст. 19 Закону України “Про доступ до публічної інформації):</vt:lpstr>
      <vt:lpstr>Строки надання декларацій:</vt:lpstr>
      <vt:lpstr>Куди звертатись у випадку відмови у надані декларації? Ст. 23 Закону України “Про доступ до публічної інформації” </vt:lpstr>
      <vt:lpstr>Адміністративна відповідальність за наступає, у випадку:</vt:lpstr>
      <vt:lpstr>Ресурси на яких можна знайти декларації</vt:lpstr>
      <vt:lpstr>Алгоритм перевірки декларацій</vt:lpstr>
      <vt:lpstr>На яких реєстрах можна перевірити інформацію з декларацій:</vt:lpstr>
      <vt:lpstr>Презентация PowerPoint</vt:lpstr>
      <vt:lpstr>Державний реєстр речового права на нерухоме майно</vt:lpstr>
      <vt:lpstr>Державний земельний кадастр</vt:lpstr>
      <vt:lpstr>Державний реєстр юридичних осіб та фізичних осіб-підприємців</vt:lpstr>
      <vt:lpstr>Єдиний державний реєстр  транспортних засобів </vt:lpstr>
      <vt:lpstr>Які порушення можуть бути виявлені під час перевірки декларацій?</vt:lpstr>
      <vt:lpstr>Як реагувати при виявлення порушення або не відповідності інформації під час перевірки декларації?</vt:lpstr>
      <vt:lpstr>Основні вимоги до заяви про правопорушення</vt:lpstr>
      <vt:lpstr>Види відповідальності:</vt:lpstr>
      <vt:lpstr>Справа судді Торчинюка</vt:lpstr>
      <vt:lpstr>Як перевірялася декларація?</vt:lpstr>
      <vt:lpstr>Презентация PowerPoint</vt:lpstr>
      <vt:lpstr>Презентация PowerPoint</vt:lpstr>
      <vt:lpstr>3. За результатами отриманої інформації журналістами Слідство. Інфо було підготовлено сюжет про суддю</vt:lpstr>
      <vt:lpstr>4. За отриманими доказами підготовлено та направлено до НАЗК заяву про проведення повної перевірки декларації судді </vt:lpstr>
      <vt:lpstr>5. На підставі отриманої заяви НАЗК проводить повну перевірку декларації судді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про деклараці</dc:title>
  <dc:creator>Oksana Maksymeniuk</dc:creator>
  <cp:lastModifiedBy>Admin</cp:lastModifiedBy>
  <cp:revision>8</cp:revision>
  <dcterms:created xsi:type="dcterms:W3CDTF">2017-09-12T09:27:19Z</dcterms:created>
  <dcterms:modified xsi:type="dcterms:W3CDTF">2017-09-18T13:10:21Z</dcterms:modified>
</cp:coreProperties>
</file>